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8"/>
  </p:notesMasterIdLst>
  <p:handoutMasterIdLst>
    <p:handoutMasterId r:id="rId9"/>
  </p:handoutMasterIdLst>
  <p:sldIdLst>
    <p:sldId id="276" r:id="rId2"/>
    <p:sldId id="290" r:id="rId3"/>
    <p:sldId id="298" r:id="rId4"/>
    <p:sldId id="299" r:id="rId5"/>
    <p:sldId id="297" r:id="rId6"/>
    <p:sldId id="296" r:id="rId7"/>
  </p:sldIdLst>
  <p:sldSz cx="9144000" cy="6858000" type="screen4x3"/>
  <p:notesSz cx="7023100" cy="93091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Beresford" initials="D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2AC"/>
    <a:srgbClr val="0070C4"/>
    <a:srgbClr val="C6A1CF"/>
    <a:srgbClr val="DDE1E3"/>
    <a:srgbClr val="5BC5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3" autoAdjust="0"/>
  </p:normalViewPr>
  <p:slideViewPr>
    <p:cSldViewPr snapToGrid="0">
      <p:cViewPr>
        <p:scale>
          <a:sx n="69" d="100"/>
          <a:sy n="69" d="100"/>
        </p:scale>
        <p:origin x="-780" y="-3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80" d="100"/>
          <a:sy n="80" d="100"/>
        </p:scale>
        <p:origin x="2082"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7A641901-B256-4FAF-81F9-DBB96D3AC94C}" type="datetimeFigureOut">
              <a:rPr lang="en-US" smtClean="0"/>
              <a:t>6/3/2018</a:t>
            </a:fld>
            <a:endParaRPr lang="en-US" dirty="0"/>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CA63D51-ACEC-4CBB-8427-C1C04349D6DC}" type="slidenum">
              <a:rPr lang="en-US" smtClean="0"/>
              <a:t>‹#›</a:t>
            </a:fld>
            <a:endParaRPr lang="en-US" dirty="0"/>
          </a:p>
        </p:txBody>
      </p:sp>
    </p:spTree>
    <p:extLst>
      <p:ext uri="{BB962C8B-B14F-4D97-AF65-F5344CB8AC3E}">
        <p14:creationId xmlns:p14="http://schemas.microsoft.com/office/powerpoint/2010/main" val="3418670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E28D37B-6530-4E34-A0C4-79EB6FD8B8B4}" type="datetimeFigureOut">
              <a:rPr lang="en-US" smtClean="0"/>
              <a:t>6/3/2018</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BC5115F1-D1A3-4874-9634-4A364AC37B8F}" type="slidenum">
              <a:rPr lang="en-US" smtClean="0"/>
              <a:t>‹#›</a:t>
            </a:fld>
            <a:endParaRPr lang="en-US" dirty="0"/>
          </a:p>
        </p:txBody>
      </p:sp>
    </p:spTree>
    <p:extLst>
      <p:ext uri="{BB962C8B-B14F-4D97-AF65-F5344CB8AC3E}">
        <p14:creationId xmlns:p14="http://schemas.microsoft.com/office/powerpoint/2010/main" val="3974570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115F1-D1A3-4874-9634-4A364AC37B8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7813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115F1-D1A3-4874-9634-4A364AC37B8F}"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865593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115F1-D1A3-4874-9634-4A364AC37B8F}"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4489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5115F1-D1A3-4874-9634-4A364AC37B8F}"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727564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no ima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532862" cy="3708000"/>
          </a:xfrm>
          <a:prstGeom prst="rect">
            <a:avLst/>
          </a:prstGeom>
        </p:spPr>
      </p:pic>
      <p:sp>
        <p:nvSpPr>
          <p:cNvPr id="8" name="TextBox 7"/>
          <p:cNvSpPr txBox="1"/>
          <p:nvPr userDrawn="1"/>
        </p:nvSpPr>
        <p:spPr>
          <a:xfrm>
            <a:off x="324169" y="6054248"/>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2018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0" name="Footer Placeholder 3"/>
          <p:cNvSpPr txBox="1">
            <a:spLocks/>
          </p:cNvSpPr>
          <p:nvPr userDrawn="1"/>
        </p:nvSpPr>
        <p:spPr>
          <a:xfrm>
            <a:off x="332509" y="6231038"/>
            <a:ext cx="8553226" cy="55735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tx1">
                  <a:lumMod val="50000"/>
                  <a:lumOff val="50000"/>
                </a:schemeClr>
              </a:solidFill>
              <a:latin typeface="+mj-lt"/>
            </a:endParaRPr>
          </a:p>
        </p:txBody>
      </p:sp>
      <p:sp>
        <p:nvSpPr>
          <p:cNvPr id="11" name="Headline"/>
          <p:cNvSpPr>
            <a:spLocks noGrp="1"/>
          </p:cNvSpPr>
          <p:nvPr>
            <p:ph type="subTitle" idx="1" hasCustomPrompt="1"/>
          </p:nvPr>
        </p:nvSpPr>
        <p:spPr>
          <a:xfrm>
            <a:off x="1403350" y="1041884"/>
            <a:ext cx="6337299" cy="628654"/>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14" name="Title 9"/>
          <p:cNvSpPr>
            <a:spLocks noGrp="1"/>
          </p:cNvSpPr>
          <p:nvPr>
            <p:ph type="title" hasCustomPrompt="1"/>
          </p:nvPr>
        </p:nvSpPr>
        <p:spPr>
          <a:xfrm>
            <a:off x="1403348" y="404814"/>
            <a:ext cx="7308851" cy="63707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6" name="Date"/>
          <p:cNvSpPr>
            <a:spLocks noGrp="1"/>
          </p:cNvSpPr>
          <p:nvPr>
            <p:ph type="body" sz="quarter" idx="10" hasCustomPrompt="1"/>
          </p:nvPr>
        </p:nvSpPr>
        <p:spPr>
          <a:xfrm>
            <a:off x="1403350" y="2109783"/>
            <a:ext cx="3992408" cy="310687"/>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17" name="Presenter Name"/>
          <p:cNvSpPr>
            <a:spLocks noGrp="1"/>
          </p:cNvSpPr>
          <p:nvPr>
            <p:ph type="body" sz="quarter" idx="11" hasCustomPrompt="1"/>
          </p:nvPr>
        </p:nvSpPr>
        <p:spPr>
          <a:xfrm>
            <a:off x="1403350" y="2472421"/>
            <a:ext cx="5922609" cy="290145"/>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18" name="Job title"/>
          <p:cNvSpPr>
            <a:spLocks noGrp="1"/>
          </p:cNvSpPr>
          <p:nvPr>
            <p:ph type="body" sz="quarter" idx="12" hasCustomPrompt="1"/>
          </p:nvPr>
        </p:nvSpPr>
        <p:spPr>
          <a:xfrm>
            <a:off x="1403350" y="2814517"/>
            <a:ext cx="5922609" cy="27856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Tree>
    <p:extLst>
      <p:ext uri="{BB962C8B-B14F-4D97-AF65-F5344CB8AC3E}">
        <p14:creationId xmlns:p14="http://schemas.microsoft.com/office/powerpoint/2010/main" val="1582153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0" orient="horz" pos="255" userDrawn="1">
          <p15:clr>
            <a:srgbClr val="FBAE40"/>
          </p15:clr>
        </p15:guide>
        <p15:guide id="1" pos="272" userDrawn="1">
          <p15:clr>
            <a:srgbClr val="FBAE40"/>
          </p15:clr>
        </p15:guide>
        <p15:guide id="2" pos="5488" userDrawn="1">
          <p15:clr>
            <a:srgbClr val="FBAE40"/>
          </p15:clr>
        </p15:guide>
        <p15:guide id="3" orient="horz" pos="4065" userDrawn="1">
          <p15:clr>
            <a:srgbClr val="FBAE40"/>
          </p15:clr>
        </p15:guide>
        <p15:guide id="4" pos="2880" userDrawn="1">
          <p15:clr>
            <a:srgbClr val="FBAE40"/>
          </p15:clr>
        </p15:guide>
        <p15:guide id="5" pos="2857" userDrawn="1">
          <p15:clr>
            <a:srgbClr val="FBAE40"/>
          </p15:clr>
        </p15:guide>
        <p15:guide id="6" pos="2903" userDrawn="1">
          <p15:clr>
            <a:srgbClr val="FBAE40"/>
          </p15:clr>
        </p15:guide>
        <p15:guide id="7" pos="3515" userDrawn="1">
          <p15:clr>
            <a:srgbClr val="FBAE40"/>
          </p15:clr>
        </p15:guide>
        <p15:guide id="8" pos="4173" userDrawn="1">
          <p15:clr>
            <a:srgbClr val="FBAE40"/>
          </p15:clr>
        </p15:guide>
        <p15:guide id="9" pos="4830" userDrawn="1">
          <p15:clr>
            <a:srgbClr val="FBAE40"/>
          </p15:clr>
        </p15:guide>
        <p15:guide id="10" pos="2245" userDrawn="1">
          <p15:clr>
            <a:srgbClr val="FBAE40"/>
          </p15:clr>
        </p15:guide>
        <p15:guide id="11" pos="3560" userDrawn="1">
          <p15:clr>
            <a:srgbClr val="FBAE40"/>
          </p15:clr>
        </p15:guide>
        <p15:guide id="12" pos="4218" userDrawn="1">
          <p15:clr>
            <a:srgbClr val="FBAE40"/>
          </p15:clr>
        </p15:guide>
        <p15:guide id="13" pos="4876" userDrawn="1">
          <p15:clr>
            <a:srgbClr val="FBAE40"/>
          </p15:clr>
        </p15:guide>
        <p15:guide id="14" pos="2200" userDrawn="1">
          <p15:clr>
            <a:srgbClr val="FBAE40"/>
          </p15:clr>
        </p15:guide>
        <p15:guide id="15" pos="1587" userDrawn="1">
          <p15:clr>
            <a:srgbClr val="FBAE40"/>
          </p15:clr>
        </p15:guide>
        <p15:guide id="16" pos="1542" userDrawn="1">
          <p15:clr>
            <a:srgbClr val="FBAE40"/>
          </p15:clr>
        </p15:guide>
        <p15:guide id="17" pos="930" userDrawn="1">
          <p15:clr>
            <a:srgbClr val="FBAE40"/>
          </p15:clr>
        </p15:guide>
        <p15:guide id="18" pos="884" userDrawn="1">
          <p15:clr>
            <a:srgbClr val="FBAE40"/>
          </p15:clr>
        </p15:guide>
        <p15:guide id="19" orient="horz" pos="1049" userDrawn="1">
          <p15:clr>
            <a:srgbClr val="FBAE40"/>
          </p15:clr>
        </p15:guide>
        <p15:guide id="20" orient="horz" pos="132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s bulleted w sub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1517904"/>
            <a:ext cx="8280400" cy="4818888"/>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Slide Number Placeholder 6"/>
          <p:cNvSpPr>
            <a:spLocks noGrp="1"/>
          </p:cNvSpPr>
          <p:nvPr>
            <p:ph type="sldNum" sz="quarter" idx="16"/>
          </p:nvPr>
        </p:nvSpPr>
        <p:spPr>
          <a:xfrm>
            <a:off x="8044950" y="6441900"/>
            <a:ext cx="795192" cy="273050"/>
          </a:xfrm>
        </p:spPr>
        <p:txBody>
          <a:bodyPr/>
          <a:lstStyle/>
          <a:p>
            <a:fld id="{03F1EFBE-6FC5-4E3B-A532-A391AE8323A1}" type="slidenum">
              <a:rPr lang="en-GB" smtClean="0"/>
              <a:pPr/>
              <a:t>‹#›</a:t>
            </a:fld>
            <a:endParaRPr lang="en-GB" dirty="0"/>
          </a:p>
        </p:txBody>
      </p:sp>
      <p:sp>
        <p:nvSpPr>
          <p:cNvPr id="11" name="TextBox 10"/>
          <p:cNvSpPr txBox="1"/>
          <p:nvPr userDrawn="1"/>
        </p:nvSpPr>
        <p:spPr>
          <a:xfrm>
            <a:off x="347472" y="6483807"/>
            <a:ext cx="2112000" cy="215444"/>
          </a:xfrm>
          <a:prstGeom prst="rect">
            <a:avLst/>
          </a:prstGeom>
          <a:noFill/>
        </p:spPr>
        <p:txBody>
          <a:bodyPr wrap="square" rtlCol="0">
            <a:no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147450819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s bulleted slide">
    <p:spTree>
      <p:nvGrpSpPr>
        <p:cNvPr id="1" name=""/>
        <p:cNvGrpSpPr/>
        <p:nvPr/>
      </p:nvGrpSpPr>
      <p:grpSpPr>
        <a:xfrm>
          <a:off x="0" y="0"/>
          <a:ext cx="0" cy="0"/>
          <a:chOff x="0" y="0"/>
          <a:chExt cx="0" cy="0"/>
        </a:xfrm>
      </p:grpSpPr>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1234440"/>
            <a:ext cx="8280400" cy="5193792"/>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Slide Number Placeholder 6"/>
          <p:cNvSpPr>
            <a:spLocks noGrp="1"/>
          </p:cNvSpPr>
          <p:nvPr>
            <p:ph type="sldNum" sz="quarter" idx="16"/>
          </p:nvPr>
        </p:nvSpPr>
        <p:spPr>
          <a:xfrm>
            <a:off x="8044950" y="6441900"/>
            <a:ext cx="795192" cy="273050"/>
          </a:xfrm>
        </p:spPr>
        <p:txBody>
          <a:bodyPr/>
          <a:lstStyle/>
          <a:p>
            <a:fld id="{03F1EFBE-6FC5-4E3B-A532-A391AE8323A1}" type="slidenum">
              <a:rPr lang="en-GB" smtClean="0"/>
              <a:pPr/>
              <a:t>‹#›</a:t>
            </a:fld>
            <a:endParaRPr lang="en-GB" dirty="0"/>
          </a:p>
        </p:txBody>
      </p:sp>
      <p:sp>
        <p:nvSpPr>
          <p:cNvPr id="11" name="TextBox 10"/>
          <p:cNvSpPr txBox="1"/>
          <p:nvPr userDrawn="1"/>
        </p:nvSpPr>
        <p:spPr>
          <a:xfrm>
            <a:off x="347472" y="6483807"/>
            <a:ext cx="2112000" cy="215444"/>
          </a:xfrm>
          <a:prstGeom prst="rect">
            <a:avLst/>
          </a:prstGeom>
          <a:noFill/>
        </p:spPr>
        <p:txBody>
          <a:bodyPr wrap="square" rtlCol="0">
            <a:sp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sp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117335537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estions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GB" noProof="0" dirty="0" smtClean="0"/>
              <a:t>Questions?</a:t>
            </a:r>
            <a:endParaRPr lang="en-GB" noProof="0" dirty="0"/>
          </a:p>
        </p:txBody>
      </p:sp>
      <p:sp>
        <p:nvSpPr>
          <p:cNvPr id="16"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68630" y="1260000"/>
            <a:ext cx="3406740" cy="4818888"/>
          </a:xfrm>
          <a:prstGeom prst="rect">
            <a:avLst/>
          </a:prstGeom>
        </p:spPr>
      </p:pic>
      <p:sp>
        <p:nvSpPr>
          <p:cNvPr id="9" name="TextBox 8"/>
          <p:cNvSpPr txBox="1"/>
          <p:nvPr userDrawn="1"/>
        </p:nvSpPr>
        <p:spPr>
          <a:xfrm>
            <a:off x="347472" y="6483807"/>
            <a:ext cx="2112000" cy="215444"/>
          </a:xfrm>
          <a:prstGeom prst="rect">
            <a:avLst/>
          </a:prstGeom>
          <a:noFill/>
        </p:spPr>
        <p:txBody>
          <a:bodyPr wrap="square" rtlCol="0">
            <a:sp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422288462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rge text slide and imag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799" y="2514600"/>
            <a:ext cx="5170715" cy="3794760"/>
          </a:xfrm>
        </p:spPr>
        <p:txBody>
          <a:bodyPr>
            <a:noAutofit/>
          </a:bodyPr>
          <a:lstStyle>
            <a:lvl1pPr marL="360000" indent="-360000">
              <a:buClr>
                <a:schemeClr val="accent1"/>
              </a:buClr>
              <a:buFont typeface="Verdana" panose="020B0604030504040204" pitchFamily="34" charset="0"/>
              <a:buChar char="−"/>
              <a:defRPr/>
            </a:lvl1pPr>
            <a:lvl2pPr>
              <a:buClr>
                <a:schemeClr val="accent1"/>
              </a:buClr>
              <a:defRPr baseline="0"/>
            </a:lvl2pPr>
            <a:lvl3pPr>
              <a:defRPr/>
            </a:lvl3pPr>
            <a:lvl4pPr>
              <a:defRPr/>
            </a:lvl4pPr>
            <a:lvl5pPr marL="1371600" indent="0">
              <a:buNone/>
              <a:defRPr/>
            </a:lvl5pPr>
          </a:lstStyle>
          <a:p>
            <a:pPr lvl="0"/>
            <a:r>
              <a:rPr lang="en-GB" noProof="0" dirty="0" smtClean="0"/>
              <a:t>Click to bullet point here</a:t>
            </a:r>
          </a:p>
          <a:p>
            <a:pPr lvl="1"/>
            <a:r>
              <a:rPr lang="en-GB" noProof="0" dirty="0" smtClean="0"/>
              <a:t>Click to add sub-item here</a:t>
            </a:r>
          </a:p>
          <a:p>
            <a:pPr lvl="3"/>
            <a:endParaRPr lang="en-GB" noProof="0" dirty="0" smtClean="0"/>
          </a:p>
        </p:txBody>
      </p:sp>
      <p:sp>
        <p:nvSpPr>
          <p:cNvPr id="9" name="Intro line"/>
          <p:cNvSpPr>
            <a:spLocks noGrp="1"/>
          </p:cNvSpPr>
          <p:nvPr>
            <p:ph type="body" sz="quarter" idx="11" hasCustomPrompt="1"/>
          </p:nvPr>
        </p:nvSpPr>
        <p:spPr>
          <a:xfrm>
            <a:off x="429768" y="2097088"/>
            <a:ext cx="5170715" cy="417512"/>
          </a:xfrm>
        </p:spPr>
        <p:txBody>
          <a:bodyPr>
            <a:noAutofit/>
          </a:bodyPr>
          <a:lstStyle>
            <a:lvl1pPr marL="0" indent="0">
              <a:buNone/>
              <a:defRPr/>
            </a:lvl1pPr>
          </a:lstStyle>
          <a:p>
            <a:pPr lvl="0"/>
            <a:r>
              <a:rPr lang="en-GB" noProof="0"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6" name="Picture Placeholder 5"/>
          <p:cNvSpPr>
            <a:spLocks noGrp="1"/>
          </p:cNvSpPr>
          <p:nvPr>
            <p:ph type="pic" sz="quarter" idx="12" hasCustomPrompt="1"/>
          </p:nvPr>
        </p:nvSpPr>
        <p:spPr>
          <a:xfrm>
            <a:off x="5651500" y="2097087"/>
            <a:ext cx="3060700" cy="4206240"/>
          </a:xfrm>
        </p:spPr>
        <p:txBody>
          <a:bodyPr anchor="ctr"/>
          <a:lstStyle>
            <a:lvl1pPr marL="0" indent="0" algn="ctr">
              <a:buNone/>
              <a:defRPr/>
            </a:lvl1pPr>
          </a:lstStyle>
          <a:p>
            <a:r>
              <a:rPr lang="en-GB" noProof="0" dirty="0" smtClean="0"/>
              <a:t>Please add a primary image from the Brand Library</a:t>
            </a:r>
            <a:endParaRPr lang="en-GB" noProof="0" dirty="0"/>
          </a:p>
        </p:txBody>
      </p:sp>
      <p:sp>
        <p:nvSpPr>
          <p:cNvPr id="16"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7" name="TextBox 16"/>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1" name="TextBox 10"/>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81470438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mall text slid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Heading</a:t>
            </a:r>
            <a:endParaRPr lang="en-GB" noProof="0" dirty="0"/>
          </a:p>
        </p:txBody>
      </p:sp>
      <p:sp>
        <p:nvSpPr>
          <p:cNvPr id="8" name="Content Placeholder 7"/>
          <p:cNvSpPr>
            <a:spLocks noGrp="1"/>
          </p:cNvSpPr>
          <p:nvPr>
            <p:ph sz="quarter" idx="16"/>
          </p:nvPr>
        </p:nvSpPr>
        <p:spPr>
          <a:xfrm>
            <a:off x="431800" y="1520824"/>
            <a:ext cx="3978275" cy="4818888"/>
          </a:xfrm>
        </p:spPr>
        <p:txBody>
          <a:bodyPr>
            <a:no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7"/>
          <p:cNvSpPr>
            <a:spLocks noGrp="1"/>
          </p:cNvSpPr>
          <p:nvPr>
            <p:ph sz="quarter" idx="17"/>
          </p:nvPr>
        </p:nvSpPr>
        <p:spPr>
          <a:xfrm>
            <a:off x="4733925" y="1520824"/>
            <a:ext cx="3978275" cy="4818888"/>
          </a:xfrm>
        </p:spPr>
        <p:txBody>
          <a:bodyPr>
            <a:normAutofit/>
          </a:bodyPr>
          <a:lstStyle>
            <a:lvl1pPr>
              <a:buClr>
                <a:schemeClr val="accent1"/>
              </a:buClr>
              <a:defRPr lang="en-US" sz="1200" kern="1200" dirty="0" smtClean="0">
                <a:solidFill>
                  <a:schemeClr val="tx1"/>
                </a:solidFill>
                <a:latin typeface="+mn-lt"/>
                <a:ea typeface="+mn-ea"/>
                <a:cs typeface="+mn-cs"/>
              </a:defRPr>
            </a:lvl1pPr>
            <a:lvl2pPr>
              <a:buClr>
                <a:schemeClr val="accent1"/>
              </a:buClr>
              <a:defRPr lang="en-US" sz="1200" kern="1200" dirty="0" smtClean="0">
                <a:solidFill>
                  <a:schemeClr val="tx1"/>
                </a:solidFill>
                <a:latin typeface="+mn-lt"/>
                <a:ea typeface="+mn-ea"/>
                <a:cs typeface="+mn-cs"/>
              </a:defRPr>
            </a:lvl2pPr>
            <a:lvl3pPr marL="857250" indent="-171450">
              <a:buClr>
                <a:schemeClr val="accent1"/>
              </a:buClr>
              <a:defRPr lang="en-US" sz="1200" kern="1200" dirty="0" smtClean="0">
                <a:solidFill>
                  <a:schemeClr val="tx1"/>
                </a:solidFill>
                <a:latin typeface="+mn-lt"/>
                <a:ea typeface="+mn-ea"/>
                <a:cs typeface="+mn-cs"/>
              </a:defRPr>
            </a:lvl3pPr>
            <a:lvl4pPr marL="1200150" indent="-171450">
              <a:buClr>
                <a:schemeClr val="accent1"/>
              </a:buClr>
              <a:defRPr lang="en-US" sz="1200" kern="1200" dirty="0" smtClean="0">
                <a:solidFill>
                  <a:schemeClr val="tx1"/>
                </a:solidFill>
                <a:latin typeface="+mn-lt"/>
                <a:ea typeface="+mn-ea"/>
                <a:cs typeface="+mn-cs"/>
              </a:defRPr>
            </a:lvl4pPr>
            <a:lvl5pPr marL="1543050" indent="-171450">
              <a:buClr>
                <a:schemeClr val="accent1"/>
              </a:buClr>
              <a:defRPr lang="en-GB" sz="1200" kern="1200" dirty="0">
                <a:solidFill>
                  <a:schemeClr val="tx1"/>
                </a:solidFill>
                <a:latin typeface="+mn-lt"/>
                <a:ea typeface="+mn-ea"/>
                <a:cs typeface="+mn-cs"/>
              </a:defRPr>
            </a:lvl5pPr>
            <a:lvl6pPr marL="1714500" indent="0">
              <a:buNone/>
              <a:defRPr/>
            </a:lvl6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7" name="TextBox 16"/>
          <p:cNvSpPr txBox="1"/>
          <p:nvPr userDrawn="1"/>
        </p:nvSpPr>
        <p:spPr>
          <a:xfrm>
            <a:off x="347472"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0" name="TextBox 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65073884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0" orient="horz" pos="709" userDrawn="1">
          <p15:clr>
            <a:srgbClr val="FBAE40"/>
          </p15:clr>
        </p15:guide>
        <p15:guide id="1" orient="horz" pos="958"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mall text slide with imag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3" y="1520824"/>
            <a:ext cx="4103687" cy="4818888"/>
          </a:xfrm>
        </p:spPr>
        <p:txBody>
          <a:bodyPr anchor="ctr">
            <a:noAutofit/>
          </a:bodyPr>
          <a:lstStyle>
            <a:lvl1pPr marL="0" indent="0" algn="ctr">
              <a:buNone/>
              <a:defRPr/>
            </a:lvl1pPr>
          </a:lstStyle>
          <a:p>
            <a:r>
              <a:rPr lang="en-GB" noProof="0" dirty="0" smtClean="0"/>
              <a:t>Please add a primary image from the Brand Library</a:t>
            </a:r>
            <a:endParaRPr lang="en-GB" noProof="0" dirty="0"/>
          </a:p>
        </p:txBody>
      </p:sp>
      <p:sp>
        <p:nvSpPr>
          <p:cNvPr id="12" name="Content Placeholder 7"/>
          <p:cNvSpPr>
            <a:spLocks noGrp="1"/>
          </p:cNvSpPr>
          <p:nvPr>
            <p:ph sz="quarter" idx="16"/>
          </p:nvPr>
        </p:nvSpPr>
        <p:spPr>
          <a:xfrm>
            <a:off x="431800" y="1520824"/>
            <a:ext cx="3978275" cy="4818888"/>
          </a:xfrm>
        </p:spPr>
        <p:txBody>
          <a:bodyPr>
            <a:no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8" name="TextBox 17"/>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0" name="TextBox 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23817104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09">
          <p15:clr>
            <a:srgbClr val="FBAE40"/>
          </p15:clr>
        </p15:guide>
        <p15:guide id="2" orient="horz" pos="958">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arge text slide with secondary image">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29768" y="2097088"/>
            <a:ext cx="4142232"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4142232" cy="377825"/>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4142232" cy="333741"/>
          </a:xfrm>
        </p:spPr>
        <p:txBody>
          <a:bodyPr anchor="t" anchorCtr="0">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08513" y="-7257"/>
            <a:ext cx="4535487" cy="6858000"/>
          </a:xfrm>
        </p:spPr>
        <p:txBody>
          <a:bodyPr anchor="ctr"/>
          <a:lstStyle>
            <a:lvl1pPr marL="0" indent="0" algn="ctr">
              <a:buNone/>
              <a:defRPr sz="1600" baseline="0"/>
            </a:lvl1pPr>
          </a:lstStyle>
          <a:p>
            <a:r>
              <a:rPr lang="en-US" dirty="0" smtClean="0"/>
              <a:t>Click to add secondary imagery here</a:t>
            </a:r>
          </a:p>
          <a:p>
            <a:r>
              <a:rPr lang="en-US" dirty="0" smtClean="0"/>
              <a:t>(Ensure image is up to the edge of the slide)</a:t>
            </a:r>
            <a:endParaRPr lang="en-US" dirty="0"/>
          </a:p>
        </p:txBody>
      </p:sp>
      <p:sp>
        <p:nvSpPr>
          <p:cNvPr id="13" name="Content Placeholder 7"/>
          <p:cNvSpPr>
            <a:spLocks noGrp="1"/>
          </p:cNvSpPr>
          <p:nvPr>
            <p:ph sz="quarter" idx="16"/>
          </p:nvPr>
        </p:nvSpPr>
        <p:spPr>
          <a:xfrm>
            <a:off x="429768" y="2514600"/>
            <a:ext cx="4142232" cy="3790950"/>
          </a:xfrm>
        </p:spPr>
        <p:txBody>
          <a:bodyPr>
            <a:normAutofit/>
          </a:bodyPr>
          <a:lstStyle>
            <a:lvl1pPr>
              <a:buClr>
                <a:schemeClr val="accent1"/>
              </a:buClr>
              <a:defRPr sz="2100"/>
            </a:lvl1pPr>
            <a:lvl2pPr>
              <a:buClr>
                <a:schemeClr val="accent1"/>
              </a:buClr>
              <a:defRPr sz="1800"/>
            </a:lvl2pPr>
            <a:lvl3pPr>
              <a:buClr>
                <a:schemeClr val="accent1"/>
              </a:buClr>
              <a:defRPr sz="1500"/>
            </a:lvl3pPr>
            <a:lvl4pPr>
              <a:buClr>
                <a:schemeClr val="accent1"/>
              </a:buClr>
              <a:defRPr sz="1350"/>
            </a:lvl4pPr>
            <a:lvl5pPr>
              <a:buClr>
                <a:schemeClr val="accent1"/>
              </a:buClr>
              <a:defRPr sz="13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8" name="TextBox 17"/>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1" name="TextBox 10"/>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57604897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mall text slide with secondary image">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799" y="738188"/>
            <a:ext cx="4142232" cy="374904"/>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799" y="404812"/>
            <a:ext cx="4142232" cy="338328"/>
          </a:xfrm>
        </p:spPr>
        <p:txBody>
          <a:bodyPr anchor="t" anchorCtr="0">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08513" y="0"/>
            <a:ext cx="4535487" cy="6858000"/>
          </a:xfrm>
        </p:spPr>
        <p:txBody>
          <a:bodyPr anchor="ctr">
            <a:noAutofit/>
          </a:bodyPr>
          <a:lstStyle>
            <a:lvl1pPr marL="0" indent="0" algn="ctr">
              <a:buNone/>
              <a:defRPr sz="1100" baseline="0"/>
            </a:lvl1pPr>
          </a:lstStyle>
          <a:p>
            <a:r>
              <a:rPr lang="en-US" dirty="0" smtClean="0"/>
              <a:t>Click  to add secondary image here</a:t>
            </a:r>
          </a:p>
          <a:p>
            <a:r>
              <a:rPr lang="en-US" dirty="0" smtClean="0"/>
              <a:t>(Ensure image is right to the edge of the slide)</a:t>
            </a:r>
            <a:endParaRPr lang="en-US" dirty="0"/>
          </a:p>
        </p:txBody>
      </p:sp>
      <p:sp>
        <p:nvSpPr>
          <p:cNvPr id="12" name="Content Placeholder 7"/>
          <p:cNvSpPr>
            <a:spLocks noGrp="1"/>
          </p:cNvSpPr>
          <p:nvPr>
            <p:ph sz="quarter" idx="16"/>
          </p:nvPr>
        </p:nvSpPr>
        <p:spPr>
          <a:xfrm>
            <a:off x="431800" y="1517904"/>
            <a:ext cx="4142232" cy="4818888"/>
          </a:xfrm>
        </p:spPr>
        <p:txBody>
          <a:bodyPr>
            <a:normAutofit/>
          </a:bodyPr>
          <a:lstStyle>
            <a:lvl1pPr>
              <a:buClr>
                <a:schemeClr val="accent1"/>
              </a:buClr>
              <a:defRPr sz="1200"/>
            </a:lvl1pPr>
            <a:lvl2pPr>
              <a:buClr>
                <a:schemeClr val="accent1"/>
              </a:buClr>
              <a:defRPr sz="1200"/>
            </a:lvl2pPr>
            <a:lvl3pPr>
              <a:buClr>
                <a:schemeClr val="accent1"/>
              </a:buClr>
              <a:defRPr sz="1200"/>
            </a:lvl3pPr>
            <a:lvl4pPr>
              <a:buClr>
                <a:schemeClr val="accent1"/>
              </a:buClr>
              <a:defRPr sz="1200"/>
            </a:lvl4pPr>
            <a:lvl5pPr>
              <a:buClr>
                <a:schemeClr val="accent1"/>
              </a:buCl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8" name="TextBox 17"/>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0" name="TextBox 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79760850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09">
          <p15:clr>
            <a:srgbClr val="FBAE40"/>
          </p15:clr>
        </p15:guide>
        <p15:guide id="2" orient="horz" pos="95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mall text slide - 2 secondary images">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520824"/>
            <a:ext cx="3977640" cy="4818888"/>
          </a:xfrm>
        </p:spPr>
        <p:txBody>
          <a:bodyPr>
            <a:noAutofit/>
          </a:bodyPr>
          <a:lstStyle>
            <a:lvl1pPr marL="171450" indent="-171450">
              <a:spcBef>
                <a:spcPts val="1200"/>
              </a:spcBef>
              <a:spcAft>
                <a:spcPts val="0"/>
              </a:spcAft>
              <a:buClr>
                <a:schemeClr val="accent1"/>
              </a:buClr>
              <a:buFont typeface="Verdana" panose="020B0604030504040204" pitchFamily="34" charset="0"/>
              <a:buChar char="−"/>
              <a:defRPr sz="1200" b="1">
                <a:solidFill>
                  <a:schemeClr val="accent1"/>
                </a:solidFill>
              </a:defRPr>
            </a:lvl1pPr>
            <a:lvl2pPr marL="176212" indent="0">
              <a:spcBef>
                <a:spcPts val="0"/>
              </a:spcBef>
              <a:buFontTx/>
              <a:buNone/>
              <a:defRPr sz="2100" baseline="0"/>
            </a:lvl2pPr>
          </a:lstStyle>
          <a:p>
            <a:pPr lvl="0"/>
            <a:r>
              <a:rPr lang="en-US" dirty="0" smtClean="0"/>
              <a:t>Click to add bullet item here</a:t>
            </a:r>
          </a:p>
          <a:p>
            <a:pPr lvl="0"/>
            <a:endParaRPr lang="en-US" dirty="0" smtClean="0"/>
          </a:p>
        </p:txBody>
      </p:sp>
      <p:sp>
        <p:nvSpPr>
          <p:cNvPr id="7" name="Sub-heading"/>
          <p:cNvSpPr>
            <a:spLocks noGrp="1"/>
          </p:cNvSpPr>
          <p:nvPr>
            <p:ph type="body" sz="quarter" idx="10" hasCustomPrompt="1"/>
          </p:nvPr>
        </p:nvSpPr>
        <p:spPr>
          <a:xfrm>
            <a:off x="431800" y="738188"/>
            <a:ext cx="4142232" cy="377825"/>
          </a:xfrm>
        </p:spPr>
        <p:txBody>
          <a:bodyPr>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4142232" cy="333741"/>
          </a:xfrm>
        </p:spPr>
        <p:txBody>
          <a:bodyPr anchor="t">
            <a:noAutofit/>
          </a:bodyPr>
          <a:lstStyle>
            <a:lvl1pPr>
              <a:defRPr sz="2100" baseline="0"/>
            </a:lvl1pPr>
          </a:lstStyle>
          <a:p>
            <a:r>
              <a:rPr lang="en-US" dirty="0" smtClean="0"/>
              <a:t>Click to add Heading</a:t>
            </a:r>
            <a:endParaRPr lang="en-US" dirty="0"/>
          </a:p>
        </p:txBody>
      </p:sp>
      <p:sp>
        <p:nvSpPr>
          <p:cNvPr id="5" name="Picture Placeholder 4"/>
          <p:cNvSpPr>
            <a:spLocks noGrp="1"/>
          </p:cNvSpPr>
          <p:nvPr>
            <p:ph type="pic" sz="quarter" idx="11" hasCustomPrompt="1"/>
          </p:nvPr>
        </p:nvSpPr>
        <p:spPr>
          <a:xfrm>
            <a:off x="4688340" y="404812"/>
            <a:ext cx="3977640" cy="2926080"/>
          </a:xfrm>
        </p:spPr>
        <p:txBody>
          <a:bodyPr anchor="ctr">
            <a:normAutofit/>
          </a:bodyPr>
          <a:lstStyle>
            <a:lvl1pPr marL="0" indent="0" algn="ctr">
              <a:buNone/>
              <a:defRPr sz="1400" baseline="0"/>
            </a:lvl1pPr>
          </a:lstStyle>
          <a:p>
            <a:r>
              <a:rPr lang="en-US" dirty="0" smtClean="0"/>
              <a:t>Click  to add secondary image here</a:t>
            </a:r>
          </a:p>
        </p:txBody>
      </p:sp>
      <p:sp>
        <p:nvSpPr>
          <p:cNvPr id="6" name="Picture Placeholder 5"/>
          <p:cNvSpPr>
            <a:spLocks noGrp="1"/>
          </p:cNvSpPr>
          <p:nvPr>
            <p:ph type="pic" sz="quarter" idx="12" hasCustomPrompt="1"/>
          </p:nvPr>
        </p:nvSpPr>
        <p:spPr>
          <a:xfrm>
            <a:off x="4688340" y="3414714"/>
            <a:ext cx="3977640" cy="2926080"/>
          </a:xfrm>
        </p:spPr>
        <p:txBody>
          <a:bodyPr anchor="ctr">
            <a:normAutofit/>
          </a:bodyPr>
          <a:lstStyle>
            <a:lvl1pPr marL="0" indent="0" algn="ctr">
              <a:buNone/>
              <a:defRPr sz="1400"/>
            </a:lvl1pPr>
          </a:lstStyle>
          <a:p>
            <a:r>
              <a:rPr lang="en-US" sz="1400" dirty="0" smtClean="0"/>
              <a:t>Click to add secondary image here</a:t>
            </a:r>
            <a:endParaRPr lang="en-US" dirty="0"/>
          </a:p>
        </p:txBody>
      </p:sp>
      <p:sp>
        <p:nvSpPr>
          <p:cNvPr id="18"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9" name="TextBox 18"/>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1" name="TextBox 10"/>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51853745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09">
          <p15:clr>
            <a:srgbClr val="FBAE40"/>
          </p15:clr>
        </p15:guide>
        <p15:guide id="2" orient="horz" pos="958">
          <p15:clr>
            <a:srgbClr val="FBAE40"/>
          </p15:clr>
        </p15:guide>
        <p15:guide id="0" orient="horz" pos="2160" userDrawn="1">
          <p15:clr>
            <a:srgbClr val="FBAE40"/>
          </p15:clr>
        </p15:guide>
        <p15:guide id="3" orient="horz" pos="2137" userDrawn="1">
          <p15:clr>
            <a:srgbClr val="FBAE40"/>
          </p15:clr>
        </p15:guide>
        <p15:guide id="4" orient="horz" pos="2183"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Large text slide - 3 secondary images">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29768" y="2097088"/>
            <a:ext cx="4142232" cy="417512"/>
          </a:xfrm>
        </p:spPr>
        <p:txBody>
          <a:bodyPr/>
          <a:lstStyle>
            <a:lvl1pPr marL="0" indent="0">
              <a:buNone/>
              <a:defRPr/>
            </a:lvl1pPr>
          </a:lstStyle>
          <a:p>
            <a:pPr lvl="0"/>
            <a:r>
              <a:rPr lang="en-US" dirty="0" smtClean="0"/>
              <a:t>Click to add Intro item here</a:t>
            </a:r>
          </a:p>
        </p:txBody>
      </p:sp>
      <p:sp>
        <p:nvSpPr>
          <p:cNvPr id="7" name="Sub-heading"/>
          <p:cNvSpPr>
            <a:spLocks noGrp="1"/>
          </p:cNvSpPr>
          <p:nvPr>
            <p:ph type="body" sz="quarter" idx="10" hasCustomPrompt="1"/>
          </p:nvPr>
        </p:nvSpPr>
        <p:spPr>
          <a:xfrm>
            <a:off x="431800" y="738188"/>
            <a:ext cx="4142232" cy="377825"/>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4142232" cy="333741"/>
          </a:xfrm>
        </p:spPr>
        <p:txBody>
          <a:bodyPr anchor="t" anchorCtr="0">
            <a:noAutofit/>
          </a:bodyPr>
          <a:lstStyle>
            <a:lvl1pPr>
              <a:defRPr sz="2100" baseline="0"/>
            </a:lvl1pPr>
          </a:lstStyle>
          <a:p>
            <a:r>
              <a:rPr lang="en-US" dirty="0" smtClean="0"/>
              <a:t>Click to add Heading</a:t>
            </a:r>
            <a:endParaRPr lang="en-US" dirty="0"/>
          </a:p>
        </p:txBody>
      </p:sp>
      <p:sp>
        <p:nvSpPr>
          <p:cNvPr id="6" name="Picture Placeholder 5"/>
          <p:cNvSpPr>
            <a:spLocks noGrp="1"/>
          </p:cNvSpPr>
          <p:nvPr>
            <p:ph type="pic" sz="quarter" idx="12" hasCustomPrompt="1"/>
          </p:nvPr>
        </p:nvSpPr>
        <p:spPr>
          <a:xfrm>
            <a:off x="4628092" y="404811"/>
            <a:ext cx="4142232" cy="1920240"/>
          </a:xfrm>
        </p:spPr>
        <p:txBody>
          <a:bodyPr anchor="ctr"/>
          <a:lstStyle>
            <a:lvl1pPr marL="0" indent="0" algn="ctr">
              <a:buNone/>
              <a:defRPr sz="1600" baseline="0"/>
            </a:lvl1pPr>
          </a:lstStyle>
          <a:p>
            <a:r>
              <a:rPr lang="en-US" dirty="0" smtClean="0"/>
              <a:t>Click to add secondary imagery here</a:t>
            </a:r>
          </a:p>
        </p:txBody>
      </p:sp>
      <p:sp>
        <p:nvSpPr>
          <p:cNvPr id="11" name="Picture Placeholder 5"/>
          <p:cNvSpPr>
            <a:spLocks noGrp="1"/>
          </p:cNvSpPr>
          <p:nvPr>
            <p:ph type="pic" sz="quarter" idx="13" hasCustomPrompt="1"/>
          </p:nvPr>
        </p:nvSpPr>
        <p:spPr>
          <a:xfrm>
            <a:off x="4628092" y="2391399"/>
            <a:ext cx="4142232" cy="1920240"/>
          </a:xfrm>
        </p:spPr>
        <p:txBody>
          <a:bodyPr anchor="ctr"/>
          <a:lstStyle>
            <a:lvl1pPr marL="0" indent="0" algn="ctr">
              <a:buNone/>
              <a:defRPr sz="1600" baseline="0"/>
            </a:lvl1pPr>
          </a:lstStyle>
          <a:p>
            <a:r>
              <a:rPr lang="en-US" dirty="0" smtClean="0"/>
              <a:t>Click to add secondary imagery here</a:t>
            </a:r>
          </a:p>
        </p:txBody>
      </p:sp>
      <p:sp>
        <p:nvSpPr>
          <p:cNvPr id="12" name="Picture Placeholder 5"/>
          <p:cNvSpPr>
            <a:spLocks noGrp="1"/>
          </p:cNvSpPr>
          <p:nvPr>
            <p:ph type="pic" sz="quarter" idx="14" hasCustomPrompt="1"/>
          </p:nvPr>
        </p:nvSpPr>
        <p:spPr>
          <a:xfrm>
            <a:off x="4628092" y="4377988"/>
            <a:ext cx="4142232" cy="1920240"/>
          </a:xfrm>
        </p:spPr>
        <p:txBody>
          <a:bodyPr anchor="ctr"/>
          <a:lstStyle>
            <a:lvl1pPr marL="0" indent="0" algn="ctr">
              <a:buNone/>
              <a:defRPr sz="1600" baseline="0"/>
            </a:lvl1pPr>
          </a:lstStyle>
          <a:p>
            <a:r>
              <a:rPr lang="en-US" dirty="0" smtClean="0"/>
              <a:t>Click to add secondary imagery here</a:t>
            </a:r>
          </a:p>
        </p:txBody>
      </p:sp>
      <p:sp>
        <p:nvSpPr>
          <p:cNvPr id="16" name="Content Placeholder 7"/>
          <p:cNvSpPr>
            <a:spLocks noGrp="1"/>
          </p:cNvSpPr>
          <p:nvPr>
            <p:ph sz="quarter" idx="18"/>
          </p:nvPr>
        </p:nvSpPr>
        <p:spPr>
          <a:xfrm>
            <a:off x="429768" y="2514600"/>
            <a:ext cx="4142232" cy="3790950"/>
          </a:xfrm>
        </p:spPr>
        <p:txBody>
          <a:bodyPr>
            <a:noAutofit/>
          </a:bodyPr>
          <a:lstStyle>
            <a:lvl1pPr>
              <a:buClr>
                <a:schemeClr val="accent1"/>
              </a:buClr>
              <a:defRPr sz="2100"/>
            </a:lvl1pPr>
            <a:lvl2pPr>
              <a:buClr>
                <a:schemeClr val="accent1"/>
              </a:buClr>
              <a:defRPr sz="1800"/>
            </a:lvl2pPr>
            <a:lvl3pPr>
              <a:buClr>
                <a:schemeClr val="accent1"/>
              </a:buClr>
              <a:defRPr sz="1500"/>
            </a:lvl3pPr>
            <a:lvl4pPr>
              <a:buClr>
                <a:schemeClr val="accent1"/>
              </a:buClr>
              <a:defRPr sz="1350"/>
            </a:lvl4pPr>
            <a:lvl5pPr>
              <a:buClr>
                <a:schemeClr val="accent1"/>
              </a:buClr>
              <a:defRPr sz="135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9"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20" name="TextBox 19"/>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3" name="TextBox 12"/>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9086205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primary image">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532862" cy="3708000"/>
          </a:xfrm>
          <a:prstGeom prst="rect">
            <a:avLst/>
          </a:prstGeom>
        </p:spPr>
      </p:pic>
      <p:sp>
        <p:nvSpPr>
          <p:cNvPr id="3" name="Headline"/>
          <p:cNvSpPr>
            <a:spLocks noGrp="1"/>
          </p:cNvSpPr>
          <p:nvPr>
            <p:ph type="subTitle" idx="1" hasCustomPrompt="1"/>
          </p:nvPr>
        </p:nvSpPr>
        <p:spPr>
          <a:xfrm>
            <a:off x="1403350" y="1041884"/>
            <a:ext cx="6337299" cy="628654"/>
          </a:xfrm>
        </p:spPr>
        <p:txBody>
          <a:bodyPr anchor="t" anchorCtr="0">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21" name="Title 9"/>
          <p:cNvSpPr>
            <a:spLocks noGrp="1"/>
          </p:cNvSpPr>
          <p:nvPr>
            <p:ph type="title" hasCustomPrompt="1"/>
          </p:nvPr>
        </p:nvSpPr>
        <p:spPr>
          <a:xfrm>
            <a:off x="1403348" y="404814"/>
            <a:ext cx="7308851" cy="637070"/>
          </a:xfrm>
        </p:spPr>
        <p:txBody>
          <a:bodyPr anchor="t" anchorCtr="0"/>
          <a:lstStyle>
            <a:lvl1pPr defTabSz="685800">
              <a:lnSpc>
                <a:spcPct val="90000"/>
              </a:lnSpc>
              <a:spcBef>
                <a:spcPct val="0"/>
              </a:spcBef>
              <a:defRPr/>
            </a:lvl1pPr>
          </a:lstStyle>
          <a:p>
            <a:pPr defTabSz="685800">
              <a:lnSpc>
                <a:spcPct val="90000"/>
              </a:lnSpc>
              <a:spcBef>
                <a:spcPct val="0"/>
              </a:spcBef>
            </a:pPr>
            <a:r>
              <a:rPr lang="en-GB" dirty="0" smtClean="0"/>
              <a:t>Click to add </a:t>
            </a:r>
            <a:r>
              <a:rPr lang="en-GB" dirty="0" err="1" smtClean="0"/>
              <a:t>Heartline</a:t>
            </a:r>
            <a:r>
              <a:rPr lang="en-GB" dirty="0" smtClean="0"/>
              <a:t> here with two lines if needed</a:t>
            </a:r>
            <a:endParaRPr lang="en-GB" dirty="0"/>
          </a:p>
        </p:txBody>
      </p:sp>
      <p:sp>
        <p:nvSpPr>
          <p:cNvPr id="17" name="Date"/>
          <p:cNvSpPr>
            <a:spLocks noGrp="1"/>
          </p:cNvSpPr>
          <p:nvPr>
            <p:ph type="body" sz="quarter" idx="10" hasCustomPrompt="1"/>
          </p:nvPr>
        </p:nvSpPr>
        <p:spPr>
          <a:xfrm>
            <a:off x="1403350" y="2109783"/>
            <a:ext cx="3992408" cy="310687"/>
          </a:xfrm>
        </p:spPr>
        <p:txBody>
          <a:bodyPr anchor="t" anchorCtr="0">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18" name="Presenter Name"/>
          <p:cNvSpPr>
            <a:spLocks noGrp="1"/>
          </p:cNvSpPr>
          <p:nvPr>
            <p:ph type="body" sz="quarter" idx="11" hasCustomPrompt="1"/>
          </p:nvPr>
        </p:nvSpPr>
        <p:spPr>
          <a:xfrm>
            <a:off x="1403350" y="2472421"/>
            <a:ext cx="5922609" cy="290145"/>
          </a:xfrm>
        </p:spPr>
        <p:txBody>
          <a:bodyPr anchor="t" anchorCtr="0">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19" name="Job title"/>
          <p:cNvSpPr>
            <a:spLocks noGrp="1"/>
          </p:cNvSpPr>
          <p:nvPr>
            <p:ph type="body" sz="quarter" idx="12" hasCustomPrompt="1"/>
          </p:nvPr>
        </p:nvSpPr>
        <p:spPr>
          <a:xfrm>
            <a:off x="1403350" y="2814517"/>
            <a:ext cx="5922609" cy="278560"/>
          </a:xfrm>
        </p:spPr>
        <p:txBody>
          <a:bodyPr anchor="t" anchorCtr="0">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11" name="TextBox 10"/>
          <p:cNvSpPr txBox="1"/>
          <p:nvPr userDrawn="1"/>
        </p:nvSpPr>
        <p:spPr>
          <a:xfrm>
            <a:off x="324169" y="6054248"/>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2018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2" name="Footer Placeholder 3"/>
          <p:cNvSpPr txBox="1">
            <a:spLocks/>
          </p:cNvSpPr>
          <p:nvPr userDrawn="1"/>
        </p:nvSpPr>
        <p:spPr>
          <a:xfrm>
            <a:off x="332509" y="6231038"/>
            <a:ext cx="8553226" cy="55735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tx1">
                  <a:lumMod val="50000"/>
                  <a:lumOff val="50000"/>
                </a:schemeClr>
              </a:solidFill>
              <a:latin typeface="+mj-lt"/>
            </a:endParaRPr>
          </a:p>
        </p:txBody>
      </p:sp>
      <p:sp>
        <p:nvSpPr>
          <p:cNvPr id="13" name="Primary Image"/>
          <p:cNvSpPr>
            <a:spLocks noGrp="1"/>
          </p:cNvSpPr>
          <p:nvPr>
            <p:ph type="pic" sz="quarter" idx="14" hasCustomPrompt="1"/>
          </p:nvPr>
        </p:nvSpPr>
        <p:spPr>
          <a:xfrm>
            <a:off x="4341600" y="3114000"/>
            <a:ext cx="4802400" cy="3117038"/>
          </a:xfrm>
        </p:spPr>
        <p:txBody>
          <a:bodyPr anchor="ctr"/>
          <a:lstStyle>
            <a:lvl1pPr marL="0" indent="0" algn="ctr">
              <a:buNone/>
              <a:defRPr sz="2000"/>
            </a:lvl1pPr>
          </a:lstStyle>
          <a:p>
            <a:r>
              <a:rPr lang="en-GB" noProof="0" dirty="0" smtClean="0"/>
              <a:t>Please add a primary image from the Brand Library</a:t>
            </a:r>
            <a:endParaRPr lang="en-GB" noProof="0" dirty="0"/>
          </a:p>
        </p:txBody>
      </p:sp>
    </p:spTree>
    <p:custDataLst>
      <p:tags r:id="rId1"/>
    </p:custDataLst>
    <p:extLst>
      <p:ext uri="{BB962C8B-B14F-4D97-AF65-F5344CB8AC3E}">
        <p14:creationId xmlns:p14="http://schemas.microsoft.com/office/powerpoint/2010/main" val="236790306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798" y="2457450"/>
            <a:ext cx="5486400" cy="457200"/>
          </a:xfrm>
        </p:spPr>
        <p:txBody>
          <a:bodyPr anchor="t" anchorCtr="0">
            <a:noAutofit/>
          </a:bodyPr>
          <a:lstStyle>
            <a:lvl1pPr algn="l">
              <a:defRPr sz="2400"/>
            </a:lvl1pPr>
          </a:lstStyle>
          <a:p>
            <a:r>
              <a:rPr lang="en-US" dirty="0" smtClean="0"/>
              <a:t>Click to edit Divider Heading</a:t>
            </a:r>
            <a:endParaRPr lang="en-US" dirty="0"/>
          </a:p>
        </p:txBody>
      </p:sp>
      <p:sp>
        <p:nvSpPr>
          <p:cNvPr id="3" name="Text Placeholder 2"/>
          <p:cNvSpPr>
            <a:spLocks noGrp="1"/>
          </p:cNvSpPr>
          <p:nvPr>
            <p:ph type="body" idx="1" hasCustomPrompt="1"/>
          </p:nvPr>
        </p:nvSpPr>
        <p:spPr>
          <a:xfrm>
            <a:off x="431798" y="2916848"/>
            <a:ext cx="5486400" cy="466344"/>
          </a:xfrm>
        </p:spPr>
        <p:txBody>
          <a:bodyPr anchor="t" anchorCtr="0">
            <a:noAutofit/>
          </a:bodyPr>
          <a:lstStyle>
            <a:lvl1pPr marL="0" indent="0" algn="l">
              <a:buNone/>
              <a:defRPr sz="24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Divider sub-heading</a:t>
            </a:r>
          </a:p>
        </p:txBody>
      </p:sp>
      <p:sp>
        <p:nvSpPr>
          <p:cNvPr id="4" name="TextBox 3"/>
          <p:cNvSpPr txBox="1"/>
          <p:nvPr userDrawn="1"/>
        </p:nvSpPr>
        <p:spPr>
          <a:xfrm>
            <a:off x="347694" y="6483807"/>
            <a:ext cx="2112264" cy="215444"/>
          </a:xfrm>
          <a:prstGeom prst="rect">
            <a:avLst/>
          </a:prstGeom>
          <a:noFill/>
        </p:spPr>
        <p:txBody>
          <a:bodyPr wrap="square" rtlCol="0">
            <a:spAutoFit/>
          </a:bodyPr>
          <a:lstStyle/>
          <a:p>
            <a:r>
              <a:rPr lang="en-US" sz="800" b="1" dirty="0" smtClean="0"/>
              <a:t>Eversheds Sutherland</a:t>
            </a:r>
            <a:endParaRPr lang="en-US" sz="800" b="0" dirty="0"/>
          </a:p>
        </p:txBody>
      </p:sp>
    </p:spTree>
    <p:extLst>
      <p:ext uri="{BB962C8B-B14F-4D97-AF65-F5344CB8AC3E}">
        <p14:creationId xmlns:p14="http://schemas.microsoft.com/office/powerpoint/2010/main" val="352173894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orient="horz" pos="154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vider - secondary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4110" y="2457450"/>
            <a:ext cx="3229828" cy="641839"/>
          </a:xfrm>
        </p:spPr>
        <p:txBody>
          <a:bodyPr anchor="t">
            <a:noAutofit/>
          </a:bodyPr>
          <a:lstStyle>
            <a:lvl1pPr algn="l">
              <a:defRPr sz="2100"/>
            </a:lvl1pPr>
          </a:lstStyle>
          <a:p>
            <a:r>
              <a:rPr lang="en-GB" noProof="0" dirty="0" smtClean="0"/>
              <a:t>Click to edit Divider Heading</a:t>
            </a:r>
            <a:endParaRPr lang="en-GB" noProof="0" dirty="0"/>
          </a:p>
        </p:txBody>
      </p:sp>
      <p:sp>
        <p:nvSpPr>
          <p:cNvPr id="3" name="Text Placeholder 2"/>
          <p:cNvSpPr>
            <a:spLocks noGrp="1"/>
          </p:cNvSpPr>
          <p:nvPr>
            <p:ph type="body" idx="1" hasCustomPrompt="1"/>
          </p:nvPr>
        </p:nvSpPr>
        <p:spPr>
          <a:xfrm>
            <a:off x="334109" y="3127864"/>
            <a:ext cx="3229830" cy="740752"/>
          </a:xfrm>
        </p:spPr>
        <p:txBody>
          <a:bodyPr>
            <a:noAutofit/>
          </a:bodyPr>
          <a:lstStyle>
            <a:lvl1pPr marL="0" indent="0" algn="l">
              <a:buNone/>
              <a:defRPr sz="2100">
                <a:solidFill>
                  <a:schemeClr val="tx1"/>
                </a:solidFill>
                <a:latin typeface="+mj-lt"/>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noProof="0" dirty="0" smtClean="0"/>
              <a:t>Click to edit Divider sub-heading</a:t>
            </a:r>
          </a:p>
        </p:txBody>
      </p:sp>
      <p:sp>
        <p:nvSpPr>
          <p:cNvPr id="5" name="Picture Placeholder 4"/>
          <p:cNvSpPr>
            <a:spLocks noGrp="1"/>
          </p:cNvSpPr>
          <p:nvPr>
            <p:ph type="pic" sz="quarter" idx="10" hasCustomPrompt="1"/>
          </p:nvPr>
        </p:nvSpPr>
        <p:spPr>
          <a:xfrm>
            <a:off x="3563938" y="0"/>
            <a:ext cx="5580062" cy="6858000"/>
          </a:xfrm>
        </p:spPr>
        <p:txBody>
          <a:bodyPr anchor="ctr">
            <a:normAutofit/>
          </a:bodyPr>
          <a:lstStyle>
            <a:lvl1pPr marL="0" indent="0" algn="ctr">
              <a:buNone/>
              <a:defRPr sz="1800" baseline="0"/>
            </a:lvl1pPr>
          </a:lstStyle>
          <a:p>
            <a:r>
              <a:rPr lang="en-GB" noProof="0" dirty="0" smtClean="0"/>
              <a:t>Click to add secondary image here </a:t>
            </a:r>
          </a:p>
          <a:p>
            <a:r>
              <a:rPr lang="en-GB" noProof="0" dirty="0" smtClean="0"/>
              <a:t>(ensure it is right up to the edge of the slide)</a:t>
            </a:r>
            <a:endParaRPr lang="en-GB" noProof="0" dirty="0"/>
          </a:p>
        </p:txBody>
      </p:sp>
      <p:sp>
        <p:nvSpPr>
          <p:cNvPr id="6" name="TextBox 5"/>
          <p:cNvSpPr txBox="1"/>
          <p:nvPr userDrawn="1"/>
        </p:nvSpPr>
        <p:spPr>
          <a:xfrm>
            <a:off x="347694" y="6483807"/>
            <a:ext cx="2112264" cy="215444"/>
          </a:xfrm>
          <a:prstGeom prst="rect">
            <a:avLst/>
          </a:prstGeom>
          <a:noFill/>
        </p:spPr>
        <p:txBody>
          <a:bodyPr wrap="square" rtlCol="0">
            <a:spAutoFit/>
          </a:bodyPr>
          <a:lstStyle/>
          <a:p>
            <a:r>
              <a:rPr lang="en-US" sz="800" b="1" dirty="0" smtClean="0"/>
              <a:t>Eversheds Sutherland</a:t>
            </a:r>
            <a:endParaRPr lang="en-US" sz="800" b="0" dirty="0"/>
          </a:p>
        </p:txBody>
      </p:sp>
    </p:spTree>
    <p:extLst>
      <p:ext uri="{BB962C8B-B14F-4D97-AF65-F5344CB8AC3E}">
        <p14:creationId xmlns:p14="http://schemas.microsoft.com/office/powerpoint/2010/main" val="3698317005"/>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orient="horz" pos="154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ivider - coloured backgroun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799" y="2457450"/>
            <a:ext cx="5486400" cy="457200"/>
          </a:xfrm>
        </p:spPr>
        <p:txBody>
          <a:bodyPr anchor="t" anchorCtr="0">
            <a:noAutofit/>
          </a:bodyPr>
          <a:lstStyle>
            <a:lvl1pPr algn="l">
              <a:defRPr sz="2400" baseline="0">
                <a:solidFill>
                  <a:schemeClr val="bg1"/>
                </a:solidFill>
              </a:defRPr>
            </a:lvl1pPr>
          </a:lstStyle>
          <a:p>
            <a:r>
              <a:rPr lang="en-GB" noProof="0" dirty="0" smtClean="0"/>
              <a:t>Click to edit Divider Heading</a:t>
            </a:r>
            <a:endParaRPr lang="en-GB" noProof="0" dirty="0"/>
          </a:p>
        </p:txBody>
      </p:sp>
      <p:sp>
        <p:nvSpPr>
          <p:cNvPr id="3" name="Text Placeholder 2"/>
          <p:cNvSpPr>
            <a:spLocks noGrp="1"/>
          </p:cNvSpPr>
          <p:nvPr>
            <p:ph type="body" idx="1" hasCustomPrompt="1"/>
          </p:nvPr>
        </p:nvSpPr>
        <p:spPr>
          <a:xfrm>
            <a:off x="431799" y="2916848"/>
            <a:ext cx="5486400" cy="466344"/>
          </a:xfrm>
        </p:spPr>
        <p:txBody>
          <a:bodyPr>
            <a:noAutofit/>
          </a:bodyPr>
          <a:lstStyle>
            <a:lvl1pPr marL="0" indent="0" algn="l">
              <a:buNone/>
              <a:defRPr sz="240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noProof="0" dirty="0" smtClean="0"/>
              <a:t>Click to edit Divider sub-heading</a:t>
            </a:r>
          </a:p>
        </p:txBody>
      </p:sp>
      <p:sp>
        <p:nvSpPr>
          <p:cNvPr id="4" name="TextBox 3"/>
          <p:cNvSpPr txBox="1"/>
          <p:nvPr userDrawn="1"/>
        </p:nvSpPr>
        <p:spPr>
          <a:xfrm>
            <a:off x="347472" y="6483807"/>
            <a:ext cx="2112000" cy="215444"/>
          </a:xfrm>
          <a:prstGeom prst="rect">
            <a:avLst/>
          </a:prstGeom>
          <a:noFill/>
        </p:spPr>
        <p:txBody>
          <a:bodyPr wrap="square" rtlCol="0">
            <a:spAutoFit/>
          </a:bodyPr>
          <a:lstStyle/>
          <a:p>
            <a:r>
              <a:rPr lang="en-US" sz="800" b="1" dirty="0" smtClean="0">
                <a:solidFill>
                  <a:schemeClr val="bg1"/>
                </a:solidFill>
              </a:rPr>
              <a:t>Eversheds Sutherland</a:t>
            </a:r>
            <a:endParaRPr lang="en-US" sz="800" b="0" dirty="0">
              <a:solidFill>
                <a:schemeClr val="bg1"/>
              </a:solidFill>
            </a:endParaRPr>
          </a:p>
        </p:txBody>
      </p:sp>
    </p:spTree>
    <p:extLst>
      <p:ext uri="{BB962C8B-B14F-4D97-AF65-F5344CB8AC3E}">
        <p14:creationId xmlns:p14="http://schemas.microsoft.com/office/powerpoint/2010/main" val="4009570543"/>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orient="horz" pos="1548">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72768" y="2534051"/>
            <a:ext cx="6264275" cy="1683360"/>
          </a:xfrm>
        </p:spPr>
        <p:txBody>
          <a:bodyPr anchor="t">
            <a:noAutofit/>
          </a:bodyPr>
          <a:lstStyle>
            <a:lvl1pPr algn="l">
              <a:defRPr sz="2100" b="0" i="1">
                <a:solidFill>
                  <a:schemeClr val="bg1"/>
                </a:solidFill>
              </a:defRPr>
            </a:lvl1pPr>
          </a:lstStyle>
          <a:p>
            <a:r>
              <a:rPr lang="en-GB" noProof="0" dirty="0" smtClean="0"/>
              <a:t>Click to add in quote here</a:t>
            </a:r>
            <a:endParaRPr lang="en-GB" noProof="0" dirty="0"/>
          </a:p>
        </p:txBody>
      </p:sp>
      <p:sp>
        <p:nvSpPr>
          <p:cNvPr id="3" name="Text Placeholder 2"/>
          <p:cNvSpPr>
            <a:spLocks noGrp="1"/>
          </p:cNvSpPr>
          <p:nvPr>
            <p:ph type="body" idx="1" hasCustomPrompt="1"/>
          </p:nvPr>
        </p:nvSpPr>
        <p:spPr>
          <a:xfrm>
            <a:off x="1572768" y="4217411"/>
            <a:ext cx="5221287" cy="265967"/>
          </a:xfrm>
        </p:spPr>
        <p:txBody>
          <a:bodyPr>
            <a:noAutofit/>
          </a:bodyPr>
          <a:lstStyle>
            <a:lvl1pPr marL="0" indent="0" algn="l">
              <a:buNone/>
              <a:defRPr sz="1200" b="1" baseline="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add name of author</a:t>
            </a:r>
          </a:p>
        </p:txBody>
      </p:sp>
      <p:sp>
        <p:nvSpPr>
          <p:cNvPr id="8" name="TextBox 7"/>
          <p:cNvSpPr txBox="1"/>
          <p:nvPr userDrawn="1"/>
        </p:nvSpPr>
        <p:spPr>
          <a:xfrm>
            <a:off x="475639" y="1194858"/>
            <a:ext cx="142496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9" name="TextBox 8"/>
          <p:cNvSpPr txBox="1"/>
          <p:nvPr userDrawn="1"/>
        </p:nvSpPr>
        <p:spPr>
          <a:xfrm>
            <a:off x="6808177" y="3841736"/>
            <a:ext cx="1302726" cy="2646878"/>
          </a:xfrm>
          <a:prstGeom prst="rect">
            <a:avLst/>
          </a:prstGeom>
          <a:noFill/>
        </p:spPr>
        <p:txBody>
          <a:bodyPr wrap="square" rtlCol="0">
            <a:spAutoFit/>
          </a:bodyPr>
          <a:lstStyle/>
          <a:p>
            <a:r>
              <a:rPr lang="en-GB" sz="16600" b="0" dirty="0" smtClean="0">
                <a:solidFill>
                  <a:schemeClr val="bg1"/>
                </a:solidFill>
                <a:latin typeface="Arial Black" panose="020B0A04020102020204" pitchFamily="34" charset="0"/>
                <a:ea typeface="BatangChe" panose="02030609000101010101" pitchFamily="49" charset="-127"/>
                <a:cs typeface="Estrangelo Edessa" panose="03080600000000000000" pitchFamily="66" charset="0"/>
              </a:rPr>
              <a:t>”</a:t>
            </a:r>
            <a:endParaRPr lang="en-GB" sz="13800" b="0" dirty="0">
              <a:solidFill>
                <a:schemeClr val="bg1"/>
              </a:solidFill>
              <a:latin typeface="Arial Black" panose="020B0A04020102020204" pitchFamily="34" charset="0"/>
              <a:ea typeface="BatangChe" panose="02030609000101010101" pitchFamily="49" charset="-127"/>
              <a:cs typeface="Estrangelo Edessa" panose="03080600000000000000" pitchFamily="66" charset="0"/>
            </a:endParaRPr>
          </a:p>
        </p:txBody>
      </p:sp>
      <p:sp>
        <p:nvSpPr>
          <p:cNvPr id="6" name="TextBox 5"/>
          <p:cNvSpPr txBox="1"/>
          <p:nvPr userDrawn="1"/>
        </p:nvSpPr>
        <p:spPr>
          <a:xfrm>
            <a:off x="347694" y="6483807"/>
            <a:ext cx="2112264" cy="215444"/>
          </a:xfrm>
          <a:prstGeom prst="rect">
            <a:avLst/>
          </a:prstGeom>
          <a:noFill/>
        </p:spPr>
        <p:txBody>
          <a:bodyPr wrap="square" rtlCol="0">
            <a:spAutoFit/>
          </a:bodyPr>
          <a:lstStyle/>
          <a:p>
            <a:r>
              <a:rPr lang="en-US" sz="800" b="1" dirty="0" smtClean="0">
                <a:solidFill>
                  <a:schemeClr val="bg1"/>
                </a:solidFill>
              </a:rPr>
              <a:t>Eversheds Sutherland</a:t>
            </a:r>
            <a:endParaRPr lang="en-US" sz="800" b="0" dirty="0">
              <a:solidFill>
                <a:schemeClr val="bg1"/>
              </a:solidFill>
            </a:endParaRPr>
          </a:p>
        </p:txBody>
      </p:sp>
      <p:sp>
        <p:nvSpPr>
          <p:cNvPr id="7" name="TextBox 6"/>
          <p:cNvSpPr txBox="1"/>
          <p:nvPr userDrawn="1"/>
        </p:nvSpPr>
        <p:spPr>
          <a:xfrm>
            <a:off x="3635895" y="6511856"/>
            <a:ext cx="2113851" cy="184666"/>
          </a:xfrm>
          <a:prstGeom prst="rect">
            <a:avLst/>
          </a:prstGeom>
          <a:noFill/>
        </p:spPr>
        <p:txBody>
          <a:bodyPr vert="horz" wrap="square" rtlCol="0">
            <a:spAutoFit/>
          </a:bodyPr>
          <a:lstStyle/>
          <a:p>
            <a:endParaRPr lang="en-US" sz="600" b="0" i="1" dirty="0">
              <a:solidFill>
                <a:schemeClr val="bg1"/>
              </a:solidFill>
              <a:latin typeface="Verdana"/>
            </a:endParaRPr>
          </a:p>
        </p:txBody>
      </p:sp>
    </p:spTree>
    <p:extLst>
      <p:ext uri="{BB962C8B-B14F-4D97-AF65-F5344CB8AC3E}">
        <p14:creationId xmlns:p14="http://schemas.microsoft.com/office/powerpoint/2010/main" val="266738494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p15:clr>
            <a:srgbClr val="FBAE40"/>
          </p15:clr>
        </p15:guide>
        <p15:guide id="2" orient="horz" pos="1548">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randed Chart">
    <p:spTree>
      <p:nvGrpSpPr>
        <p:cNvPr id="1" name=""/>
        <p:cNvGrpSpPr/>
        <p:nvPr/>
      </p:nvGrpSpPr>
      <p:grpSpPr>
        <a:xfrm>
          <a:off x="0" y="0"/>
          <a:ext cx="0" cy="0"/>
          <a:chOff x="0" y="0"/>
          <a:chExt cx="0" cy="0"/>
        </a:xfrm>
      </p:grpSpPr>
      <p:sp>
        <p:nvSpPr>
          <p:cNvPr id="2" name="Title 1"/>
          <p:cNvSpPr>
            <a:spLocks noGrp="1"/>
          </p:cNvSpPr>
          <p:nvPr>
            <p:ph type="title"/>
          </p:nvPr>
        </p:nvSpPr>
        <p:spPr>
          <a:xfrm>
            <a:off x="429768" y="404814"/>
            <a:ext cx="8284464" cy="333740"/>
          </a:xfrm>
        </p:spPr>
        <p:txBody>
          <a:bodyPr/>
          <a:lstStyle/>
          <a:p>
            <a:r>
              <a:rPr lang="en-US" smtClean="0"/>
              <a:t>Click to edit Master title style</a:t>
            </a:r>
            <a:endParaRPr lang="en-US" dirty="0"/>
          </a:p>
        </p:txBody>
      </p:sp>
      <p:sp>
        <p:nvSpPr>
          <p:cNvPr id="10"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US" dirty="0" smtClean="0"/>
              <a:t>Click to add sub-heading</a:t>
            </a:r>
            <a:endParaRPr lang="en-US" dirty="0"/>
          </a:p>
        </p:txBody>
      </p:sp>
      <p:sp>
        <p:nvSpPr>
          <p:cNvPr id="8" name="Chart Placeholder 7"/>
          <p:cNvSpPr>
            <a:spLocks noGrp="1"/>
          </p:cNvSpPr>
          <p:nvPr>
            <p:ph type="chart" sz="quarter" idx="11" hasCustomPrompt="1"/>
          </p:nvPr>
        </p:nvSpPr>
        <p:spPr>
          <a:xfrm>
            <a:off x="431800" y="1572768"/>
            <a:ext cx="8280400" cy="4818888"/>
          </a:xfrm>
        </p:spPr>
        <p:txBody>
          <a:bodyPr>
            <a:noAutofit/>
          </a:bodyPr>
          <a:lstStyle>
            <a:lvl1pPr marL="0" indent="0" algn="l">
              <a:buFont typeface="Arial" panose="020B0604020202020204" pitchFamily="34" charset="0"/>
              <a:buNone/>
              <a:defRPr sz="1400" i="1" baseline="0"/>
            </a:lvl1pPr>
          </a:lstStyle>
          <a:p>
            <a:r>
              <a:rPr lang="en-US" dirty="0" smtClean="0"/>
              <a:t>1. Click the icon below to create an Eversheds Sutherland branded chart</a:t>
            </a:r>
            <a:br>
              <a:rPr lang="en-US" dirty="0" smtClean="0"/>
            </a:br>
            <a:r>
              <a:rPr lang="en-US" dirty="0" smtClean="0"/>
              <a:t>2. Select Templates</a:t>
            </a:r>
            <a:br>
              <a:rPr lang="en-US" dirty="0" smtClean="0"/>
            </a:br>
            <a:r>
              <a:rPr lang="en-US" dirty="0" smtClean="0"/>
              <a:t>3. Choose between Bar, Doughnut, Line with copy, Line</a:t>
            </a:r>
            <a:endParaRPr lang="en-US" dirty="0"/>
          </a:p>
        </p:txBody>
      </p:sp>
      <p:sp>
        <p:nvSpPr>
          <p:cNvPr id="14"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5" name="TextBox 14"/>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9" name="TextBox 8"/>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597135440"/>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eam Profile - 2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5055577"/>
            <a:ext cx="4182370" cy="1170841"/>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4337477"/>
            <a:ext cx="4182370" cy="259251"/>
          </a:xfrm>
        </p:spPr>
        <p:txBody>
          <a:bodyPr>
            <a:noAutofit/>
          </a:bodyPr>
          <a:lstStyle>
            <a:lvl1pPr marL="0" indent="0">
              <a:buNone/>
              <a:defRPr sz="1200" b="1">
                <a:solidFill>
                  <a:schemeClr val="accent1"/>
                </a:solidFill>
              </a:defRPr>
            </a:lvl1pPr>
          </a:lstStyle>
          <a:p>
            <a:pPr lvl="0"/>
            <a:r>
              <a:rPr lang="en-US" dirty="0" smtClean="0"/>
              <a:t>Click to edit name and surname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4606467"/>
            <a:ext cx="4182370"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54899" y="1989138"/>
            <a:ext cx="4178808" cy="2158480"/>
          </a:xfrm>
        </p:spPr>
        <p:txBody>
          <a:bodyPr anchor="ctr">
            <a:norm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4522153" y="5055577"/>
            <a:ext cx="4182370" cy="1170841"/>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4522153" y="4337477"/>
            <a:ext cx="4182370" cy="259251"/>
          </a:xfrm>
        </p:spPr>
        <p:txBody>
          <a:bodyPr>
            <a:noAutofit/>
          </a:bodyPr>
          <a:lstStyle>
            <a:lvl1pPr marL="0" indent="0">
              <a:buNone/>
              <a:defRPr sz="1200" b="1">
                <a:solidFill>
                  <a:schemeClr val="accent1"/>
                </a:solidFill>
              </a:defRPr>
            </a:lvl1pPr>
          </a:lstStyle>
          <a:p>
            <a:pPr lvl="0"/>
            <a:r>
              <a:rPr lang="en-US" dirty="0" smtClean="0"/>
              <a:t>Click to edit name and surname</a:t>
            </a:r>
          </a:p>
        </p:txBody>
      </p:sp>
      <p:sp>
        <p:nvSpPr>
          <p:cNvPr id="15" name="Intro line"/>
          <p:cNvSpPr>
            <a:spLocks noGrp="1"/>
          </p:cNvSpPr>
          <p:nvPr>
            <p:ph type="body" sz="quarter" idx="16" hasCustomPrompt="1"/>
          </p:nvPr>
        </p:nvSpPr>
        <p:spPr>
          <a:xfrm>
            <a:off x="4522153" y="4606467"/>
            <a:ext cx="4182370"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4523934" y="1989138"/>
            <a:ext cx="4178808" cy="215848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2" name="Slide Number Placeholder 6"/>
          <p:cNvSpPr>
            <a:spLocks noGrp="1"/>
          </p:cNvSpPr>
          <p:nvPr>
            <p:ph type="sldNum" sz="quarter" idx="19"/>
          </p:nvPr>
        </p:nvSpPr>
        <p:spPr>
          <a:xfrm>
            <a:off x="8044950" y="6441900"/>
            <a:ext cx="795192" cy="273050"/>
          </a:xfrm>
        </p:spPr>
        <p:txBody>
          <a:bodyPr/>
          <a:lstStyle/>
          <a:p>
            <a:fld id="{03F1EFBE-6FC5-4E3B-A532-A391AE8323A1}" type="slidenum">
              <a:rPr lang="en-GB" smtClean="0"/>
              <a:pPr/>
              <a:t>‹#›</a:t>
            </a:fld>
            <a:endParaRPr lang="en-GB" dirty="0"/>
          </a:p>
        </p:txBody>
      </p:sp>
      <p:sp>
        <p:nvSpPr>
          <p:cNvPr id="23" name="TextBox 22"/>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17" name="TextBox 16"/>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50697042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0" orient="horz" pos="709" userDrawn="1">
          <p15:clr>
            <a:srgbClr val="FBAE40"/>
          </p15:clr>
        </p15:guide>
        <p15:guide id="1" orient="horz" pos="1253"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eam Profile - 3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4703885"/>
            <a:ext cx="2093976"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3985787"/>
            <a:ext cx="2093976" cy="259251"/>
          </a:xfrm>
        </p:spPr>
        <p:txBody>
          <a:bodyPr>
            <a:no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US" dirty="0" smtClean="0"/>
              <a:t>Click to add Heading</a:t>
            </a:r>
            <a:endParaRPr lang="en-US" dirty="0"/>
          </a:p>
        </p:txBody>
      </p:sp>
      <p:sp>
        <p:nvSpPr>
          <p:cNvPr id="10" name="Intro line"/>
          <p:cNvSpPr>
            <a:spLocks noGrp="1"/>
          </p:cNvSpPr>
          <p:nvPr>
            <p:ph type="body" sz="quarter" idx="12" hasCustomPrompt="1"/>
          </p:nvPr>
        </p:nvSpPr>
        <p:spPr>
          <a:xfrm>
            <a:off x="353118" y="4254777"/>
            <a:ext cx="2093976"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89694" y="2103120"/>
            <a:ext cx="2020824" cy="169164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31139" y="4703885"/>
            <a:ext cx="2093976" cy="1522533"/>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4" name="Intro line"/>
          <p:cNvSpPr>
            <a:spLocks noGrp="1"/>
          </p:cNvSpPr>
          <p:nvPr>
            <p:ph type="body" sz="quarter" idx="15" hasCustomPrompt="1"/>
          </p:nvPr>
        </p:nvSpPr>
        <p:spPr>
          <a:xfrm>
            <a:off x="6631139" y="3986784"/>
            <a:ext cx="2093976" cy="259251"/>
          </a:xfrm>
        </p:spPr>
        <p:txBody>
          <a:bodyPr>
            <a:noAutofit/>
          </a:bodyPr>
          <a:lstStyle>
            <a:lvl1pPr marL="0" indent="0">
              <a:buNone/>
              <a:defRPr sz="1200" b="1">
                <a:solidFill>
                  <a:schemeClr val="accent1"/>
                </a:solidFill>
              </a:defRPr>
            </a:lvl1pPr>
          </a:lstStyle>
          <a:p>
            <a:pPr lvl="0"/>
            <a:r>
              <a:rPr lang="en-US" dirty="0" smtClean="0"/>
              <a:t>Click to edit name</a:t>
            </a:r>
          </a:p>
        </p:txBody>
      </p:sp>
      <p:sp>
        <p:nvSpPr>
          <p:cNvPr id="15" name="Intro line"/>
          <p:cNvSpPr>
            <a:spLocks noGrp="1"/>
          </p:cNvSpPr>
          <p:nvPr>
            <p:ph type="body" sz="quarter" idx="16" hasCustomPrompt="1"/>
          </p:nvPr>
        </p:nvSpPr>
        <p:spPr>
          <a:xfrm>
            <a:off x="6631139" y="4254776"/>
            <a:ext cx="2093976"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6" name="Picture Placeholder 5"/>
          <p:cNvSpPr>
            <a:spLocks noGrp="1"/>
          </p:cNvSpPr>
          <p:nvPr>
            <p:ph type="pic" sz="quarter" idx="17" hasCustomPrompt="1"/>
          </p:nvPr>
        </p:nvSpPr>
        <p:spPr>
          <a:xfrm>
            <a:off x="6667715" y="2103120"/>
            <a:ext cx="2020824" cy="169164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3485256" y="4703885"/>
            <a:ext cx="2093976"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3485256" y="3985787"/>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3485256" y="4254777"/>
            <a:ext cx="2093976" cy="259251"/>
          </a:xfrm>
        </p:spPr>
        <p:txBody>
          <a:bodyPr>
            <a:no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3521832" y="2103120"/>
            <a:ext cx="2020824" cy="1691640"/>
          </a:xfrm>
        </p:spPr>
        <p:txBody>
          <a:bodyPr anchor="t" anchorCtr="0">
            <a:noAutofit/>
          </a:bodyPr>
          <a:lstStyle>
            <a:lvl1pPr marL="0" indent="0" algn="ctr">
              <a:buNone/>
              <a:defRPr sz="1600"/>
            </a:lvl1pPr>
          </a:lstStyle>
          <a:p>
            <a:r>
              <a:rPr lang="en-US" dirty="0" smtClean="0"/>
              <a:t>Click to add profile picture here</a:t>
            </a:r>
            <a:endParaRPr lang="en-US" dirty="0"/>
          </a:p>
        </p:txBody>
      </p:sp>
      <p:sp>
        <p:nvSpPr>
          <p:cNvPr id="25" name="Slide Number Placeholder 6"/>
          <p:cNvSpPr>
            <a:spLocks noGrp="1"/>
          </p:cNvSpPr>
          <p:nvPr>
            <p:ph type="sldNum" sz="quarter" idx="23"/>
          </p:nvPr>
        </p:nvSpPr>
        <p:spPr>
          <a:xfrm>
            <a:off x="8044950" y="6441900"/>
            <a:ext cx="795192" cy="273050"/>
          </a:xfrm>
        </p:spPr>
        <p:txBody>
          <a:bodyPr/>
          <a:lstStyle/>
          <a:p>
            <a:fld id="{03F1EFBE-6FC5-4E3B-A532-A391AE8323A1}" type="slidenum">
              <a:rPr lang="en-GB" smtClean="0"/>
              <a:pPr/>
              <a:t>‹#›</a:t>
            </a:fld>
            <a:endParaRPr lang="en-GB" dirty="0"/>
          </a:p>
        </p:txBody>
      </p:sp>
      <p:sp>
        <p:nvSpPr>
          <p:cNvPr id="26" name="TextBox 25"/>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20" name="TextBox 1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120360664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09">
          <p15:clr>
            <a:srgbClr val="FBAE40"/>
          </p15:clr>
        </p15:guide>
        <p15:guide id="0" orient="horz" pos="1321"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am Profile - 4 peopl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353118" y="4703885"/>
            <a:ext cx="2093976" cy="1522533"/>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9" name="Intro line"/>
          <p:cNvSpPr>
            <a:spLocks noGrp="1"/>
          </p:cNvSpPr>
          <p:nvPr>
            <p:ph type="body" sz="quarter" idx="11" hasCustomPrompt="1"/>
          </p:nvPr>
        </p:nvSpPr>
        <p:spPr>
          <a:xfrm>
            <a:off x="353118" y="3985787"/>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7" name="Sub-heading"/>
          <p:cNvSpPr>
            <a:spLocks noGrp="1"/>
          </p:cNvSpPr>
          <p:nvPr>
            <p:ph type="body" sz="quarter" idx="10" hasCustomPrompt="1"/>
          </p:nvPr>
        </p:nvSpPr>
        <p:spPr>
          <a:xfrm>
            <a:off x="431800" y="738188"/>
            <a:ext cx="8280400" cy="377825"/>
          </a:xfrm>
        </p:spPr>
        <p:txBody>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GB" noProof="0" dirty="0" smtClean="0"/>
              <a:t>Click to add Heading</a:t>
            </a:r>
            <a:endParaRPr lang="en-GB" noProof="0" dirty="0"/>
          </a:p>
        </p:txBody>
      </p:sp>
      <p:sp>
        <p:nvSpPr>
          <p:cNvPr id="10" name="Intro line"/>
          <p:cNvSpPr>
            <a:spLocks noGrp="1"/>
          </p:cNvSpPr>
          <p:nvPr>
            <p:ph type="body" sz="quarter" idx="12" hasCustomPrompt="1"/>
          </p:nvPr>
        </p:nvSpPr>
        <p:spPr>
          <a:xfrm>
            <a:off x="353118" y="4254777"/>
            <a:ext cx="2093976"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6" name="Picture Placeholder 5"/>
          <p:cNvSpPr>
            <a:spLocks noGrp="1"/>
          </p:cNvSpPr>
          <p:nvPr>
            <p:ph type="pic" sz="quarter" idx="13" hasCustomPrompt="1"/>
          </p:nvPr>
        </p:nvSpPr>
        <p:spPr>
          <a:xfrm>
            <a:off x="389694" y="2105760"/>
            <a:ext cx="2020824" cy="169164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12" name="Main content placeholder"/>
          <p:cNvSpPr>
            <a:spLocks noGrp="1"/>
          </p:cNvSpPr>
          <p:nvPr>
            <p:ph idx="14" hasCustomPrompt="1"/>
          </p:nvPr>
        </p:nvSpPr>
        <p:spPr>
          <a:xfrm>
            <a:off x="6629400" y="4700016"/>
            <a:ext cx="2093976" cy="1522533"/>
          </a:xfrm>
        </p:spPr>
        <p:txBody>
          <a:bodyPr>
            <a:norm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6" name="Picture Placeholder 5"/>
          <p:cNvSpPr>
            <a:spLocks noGrp="1"/>
          </p:cNvSpPr>
          <p:nvPr>
            <p:ph type="pic" sz="quarter" idx="17" hasCustomPrompt="1"/>
          </p:nvPr>
        </p:nvSpPr>
        <p:spPr>
          <a:xfrm>
            <a:off x="6665976" y="2105760"/>
            <a:ext cx="2020824" cy="169164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13" name="Main content placeholder"/>
          <p:cNvSpPr>
            <a:spLocks noGrp="1"/>
          </p:cNvSpPr>
          <p:nvPr>
            <p:ph idx="18" hasCustomPrompt="1"/>
          </p:nvPr>
        </p:nvSpPr>
        <p:spPr>
          <a:xfrm>
            <a:off x="2453640" y="4703885"/>
            <a:ext cx="2093976" cy="1522533"/>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17" name="Intro line"/>
          <p:cNvSpPr>
            <a:spLocks noGrp="1"/>
          </p:cNvSpPr>
          <p:nvPr>
            <p:ph type="body" sz="quarter" idx="19" hasCustomPrompt="1"/>
          </p:nvPr>
        </p:nvSpPr>
        <p:spPr>
          <a:xfrm>
            <a:off x="2453640" y="3985787"/>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18" name="Intro line"/>
          <p:cNvSpPr>
            <a:spLocks noGrp="1"/>
          </p:cNvSpPr>
          <p:nvPr>
            <p:ph type="body" sz="quarter" idx="20" hasCustomPrompt="1"/>
          </p:nvPr>
        </p:nvSpPr>
        <p:spPr>
          <a:xfrm>
            <a:off x="2453640" y="4254777"/>
            <a:ext cx="2093976"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19" name="Picture Placeholder 5"/>
          <p:cNvSpPr>
            <a:spLocks noGrp="1"/>
          </p:cNvSpPr>
          <p:nvPr>
            <p:ph type="pic" sz="quarter" idx="21" hasCustomPrompt="1"/>
          </p:nvPr>
        </p:nvSpPr>
        <p:spPr>
          <a:xfrm>
            <a:off x="2490216" y="2105760"/>
            <a:ext cx="2020824" cy="169164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0" name="Main content placeholder"/>
          <p:cNvSpPr>
            <a:spLocks noGrp="1"/>
          </p:cNvSpPr>
          <p:nvPr>
            <p:ph idx="22" hasCustomPrompt="1"/>
          </p:nvPr>
        </p:nvSpPr>
        <p:spPr>
          <a:xfrm>
            <a:off x="4541520" y="4703885"/>
            <a:ext cx="2093976" cy="1522533"/>
          </a:xfrm>
        </p:spPr>
        <p:txBody>
          <a:bodyPr>
            <a:noAutofit/>
          </a:bodyPr>
          <a:lstStyle>
            <a:lvl1pPr marL="0" indent="0">
              <a:buFont typeface="Verdana" panose="020B0604030504040204" pitchFamily="34" charset="0"/>
              <a:buNone/>
              <a:defRPr sz="1200"/>
            </a:lvl1pPr>
            <a:lvl2pPr>
              <a:defRPr baseline="0"/>
            </a:lvl2pPr>
          </a:lstStyle>
          <a:p>
            <a:pPr lvl="0"/>
            <a:r>
              <a:rPr lang="en-US" dirty="0" smtClean="0"/>
              <a:t>Click to edit profile text</a:t>
            </a:r>
          </a:p>
        </p:txBody>
      </p:sp>
      <p:sp>
        <p:nvSpPr>
          <p:cNvPr id="21" name="Intro line"/>
          <p:cNvSpPr>
            <a:spLocks noGrp="1"/>
          </p:cNvSpPr>
          <p:nvPr>
            <p:ph type="body" sz="quarter" idx="23" hasCustomPrompt="1"/>
          </p:nvPr>
        </p:nvSpPr>
        <p:spPr>
          <a:xfrm>
            <a:off x="4541520" y="3985787"/>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2" name="Intro line"/>
          <p:cNvSpPr>
            <a:spLocks noGrp="1"/>
          </p:cNvSpPr>
          <p:nvPr>
            <p:ph type="body" sz="quarter" idx="24" hasCustomPrompt="1"/>
          </p:nvPr>
        </p:nvSpPr>
        <p:spPr>
          <a:xfrm>
            <a:off x="4541520" y="4254777"/>
            <a:ext cx="2093976"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
        <p:nvSpPr>
          <p:cNvPr id="23" name="Picture Placeholder 5"/>
          <p:cNvSpPr>
            <a:spLocks noGrp="1"/>
          </p:cNvSpPr>
          <p:nvPr>
            <p:ph type="pic" sz="quarter" idx="25" hasCustomPrompt="1"/>
          </p:nvPr>
        </p:nvSpPr>
        <p:spPr>
          <a:xfrm>
            <a:off x="4578096" y="2105760"/>
            <a:ext cx="2020824" cy="1691640"/>
          </a:xfrm>
        </p:spPr>
        <p:txBody>
          <a:bodyPr anchor="ctr">
            <a:noAutofit/>
          </a:bodyPr>
          <a:lstStyle>
            <a:lvl1pPr marL="0" indent="0" algn="ctr">
              <a:buNone/>
              <a:defRPr sz="1600"/>
            </a:lvl1pPr>
          </a:lstStyle>
          <a:p>
            <a:r>
              <a:rPr lang="en-US" dirty="0" smtClean="0"/>
              <a:t>Click to add profile picture here</a:t>
            </a:r>
            <a:endParaRPr lang="en-US" dirty="0"/>
          </a:p>
        </p:txBody>
      </p:sp>
      <p:sp>
        <p:nvSpPr>
          <p:cNvPr id="29" name="Slide Number Placeholder 6"/>
          <p:cNvSpPr>
            <a:spLocks noGrp="1"/>
          </p:cNvSpPr>
          <p:nvPr>
            <p:ph type="sldNum" sz="quarter" idx="27"/>
          </p:nvPr>
        </p:nvSpPr>
        <p:spPr>
          <a:xfrm>
            <a:off x="8044950" y="6441900"/>
            <a:ext cx="795192" cy="273050"/>
          </a:xfrm>
        </p:spPr>
        <p:txBody>
          <a:bodyPr/>
          <a:lstStyle/>
          <a:p>
            <a:fld id="{03F1EFBE-6FC5-4E3B-A532-A391AE8323A1}" type="slidenum">
              <a:rPr lang="en-GB" smtClean="0"/>
              <a:pPr/>
              <a:t>‹#›</a:t>
            </a:fld>
            <a:endParaRPr lang="en-GB" dirty="0"/>
          </a:p>
        </p:txBody>
      </p:sp>
      <p:sp>
        <p:nvSpPr>
          <p:cNvPr id="30" name="TextBox 29"/>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24" name="TextBox 23"/>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
        <p:nvSpPr>
          <p:cNvPr id="25" name="Intro line"/>
          <p:cNvSpPr>
            <a:spLocks noGrp="1"/>
          </p:cNvSpPr>
          <p:nvPr>
            <p:ph type="body" sz="quarter" idx="28" hasCustomPrompt="1"/>
          </p:nvPr>
        </p:nvSpPr>
        <p:spPr>
          <a:xfrm>
            <a:off x="6629400" y="3981760"/>
            <a:ext cx="2093976" cy="259251"/>
          </a:xfrm>
        </p:spPr>
        <p:txBody>
          <a:bodyPr>
            <a:normAutofit/>
          </a:bodyPr>
          <a:lstStyle>
            <a:lvl1pPr marL="0" indent="0">
              <a:buNone/>
              <a:defRPr sz="1200" b="1">
                <a:solidFill>
                  <a:schemeClr val="accent1"/>
                </a:solidFill>
              </a:defRPr>
            </a:lvl1pPr>
          </a:lstStyle>
          <a:p>
            <a:pPr lvl="0"/>
            <a:r>
              <a:rPr lang="en-US" dirty="0" smtClean="0"/>
              <a:t>Click to edit name</a:t>
            </a:r>
          </a:p>
        </p:txBody>
      </p:sp>
      <p:sp>
        <p:nvSpPr>
          <p:cNvPr id="26" name="Intro line"/>
          <p:cNvSpPr>
            <a:spLocks noGrp="1"/>
          </p:cNvSpPr>
          <p:nvPr>
            <p:ph type="body" sz="quarter" idx="29" hasCustomPrompt="1"/>
          </p:nvPr>
        </p:nvSpPr>
        <p:spPr>
          <a:xfrm>
            <a:off x="6629400" y="4251960"/>
            <a:ext cx="2093976" cy="259251"/>
          </a:xfrm>
        </p:spPr>
        <p:txBody>
          <a:bodyPr>
            <a:normAutofit/>
          </a:bodyPr>
          <a:lstStyle>
            <a:lvl1pPr marL="0" indent="0">
              <a:buNone/>
              <a:defRPr sz="1200" b="0" i="1">
                <a:solidFill>
                  <a:schemeClr val="accent1"/>
                </a:solidFill>
              </a:defRPr>
            </a:lvl1pPr>
          </a:lstStyle>
          <a:p>
            <a:pPr lvl="0"/>
            <a:r>
              <a:rPr lang="en-US" dirty="0" smtClean="0"/>
              <a:t>Click to edit job title</a:t>
            </a:r>
          </a:p>
        </p:txBody>
      </p:sp>
    </p:spTree>
    <p:extLst>
      <p:ext uri="{BB962C8B-B14F-4D97-AF65-F5344CB8AC3E}">
        <p14:creationId xmlns:p14="http://schemas.microsoft.com/office/powerpoint/2010/main" val="354207471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09">
          <p15:clr>
            <a:srgbClr val="FBAE40"/>
          </p15:clr>
        </p15:guide>
        <p15:guide id="2" orient="horz" pos="132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800" y="404814"/>
            <a:ext cx="8280400" cy="338328"/>
          </a:xfrm>
          <a:ln>
            <a:noFill/>
          </a:ln>
        </p:spPr>
        <p:txBody>
          <a:bodyPr anchor="t"/>
          <a:lstStyle>
            <a:lvl1pPr>
              <a:defRPr/>
            </a:lvl1pPr>
          </a:lstStyle>
          <a:p>
            <a:r>
              <a:rPr lang="en-GB" noProof="0" dirty="0" smtClean="0"/>
              <a:t>Click to edit Heading</a:t>
            </a:r>
            <a:endParaRPr lang="en-GB" noProof="0" dirty="0"/>
          </a:p>
        </p:txBody>
      </p:sp>
      <p:sp>
        <p:nvSpPr>
          <p:cNvPr id="3" name="TextBox 2"/>
          <p:cNvSpPr txBox="1"/>
          <p:nvPr userDrawn="1"/>
        </p:nvSpPr>
        <p:spPr>
          <a:xfrm>
            <a:off x="347694" y="6483096"/>
            <a:ext cx="2112264" cy="215444"/>
          </a:xfrm>
          <a:prstGeom prst="rect">
            <a:avLst/>
          </a:prstGeom>
          <a:noFill/>
        </p:spPr>
        <p:txBody>
          <a:bodyPr wrap="square" rtlCol="0">
            <a:spAutoFit/>
          </a:bodyPr>
          <a:lstStyle/>
          <a:p>
            <a:r>
              <a:rPr lang="en-US" sz="800" b="1" dirty="0" smtClean="0"/>
              <a:t>Eversheds Sutherland</a:t>
            </a:r>
            <a:endParaRPr lang="en-US" sz="800" b="0" dirty="0"/>
          </a:p>
        </p:txBody>
      </p:sp>
      <p:sp>
        <p:nvSpPr>
          <p:cNvPr id="4" name="TextBox 3"/>
          <p:cNvSpPr txBox="1"/>
          <p:nvPr userDrawn="1"/>
        </p:nvSpPr>
        <p:spPr>
          <a:xfrm>
            <a:off x="3635895" y="6511856"/>
            <a:ext cx="2113851" cy="184666"/>
          </a:xfrm>
          <a:prstGeom prst="rect">
            <a:avLst/>
          </a:prstGeom>
          <a:noFill/>
        </p:spPr>
        <p:txBody>
          <a:bodyPr vert="horz" wrap="square" rtlCol="0">
            <a:noAutofit/>
          </a:bodyPr>
          <a:lstStyle/>
          <a:p>
            <a:r>
              <a:rPr lang="en-US" sz="600" b="0" i="1" dirty="0" smtClean="0">
                <a:solidFill>
                  <a:srgbClr val="000000"/>
                </a:solidFill>
                <a:latin typeface="Verdana"/>
              </a:rPr>
              <a:t>PRIVILEGED AND CONFIDENTIAL</a:t>
            </a:r>
            <a:endParaRPr lang="en-US" sz="600" b="0" i="1" dirty="0">
              <a:solidFill>
                <a:srgbClr val="000000"/>
              </a:solidFill>
              <a:latin typeface="Verdana"/>
            </a:endParaRPr>
          </a:p>
        </p:txBody>
      </p:sp>
      <p:sp>
        <p:nvSpPr>
          <p:cNvPr id="5"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Tree>
    <p:extLst>
      <p:ext uri="{BB962C8B-B14F-4D97-AF65-F5344CB8AC3E}">
        <p14:creationId xmlns:p14="http://schemas.microsoft.com/office/powerpoint/2010/main" val="189750021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hank you for participation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hasCustomPrompt="1"/>
          </p:nvPr>
        </p:nvSpPr>
        <p:spPr>
          <a:xfrm>
            <a:off x="431800" y="404814"/>
            <a:ext cx="8280400" cy="338328"/>
          </a:xfrm>
          <a:ln>
            <a:noFill/>
          </a:ln>
        </p:spPr>
        <p:txBody>
          <a:bodyPr anchor="t"/>
          <a:lstStyle>
            <a:lvl1pPr>
              <a:defRPr/>
            </a:lvl1pPr>
          </a:lstStyle>
          <a:p>
            <a:r>
              <a:rPr lang="en-GB" noProof="0" dirty="0" smtClean="0"/>
              <a:t>Add title (</a:t>
            </a:r>
            <a:r>
              <a:rPr lang="en-GB" noProof="0" dirty="0" err="1" smtClean="0"/>
              <a:t>eg</a:t>
            </a:r>
            <a:r>
              <a:rPr lang="en-GB" noProof="0" dirty="0" smtClean="0"/>
              <a:t> Thank you for your participation)</a:t>
            </a:r>
            <a:endParaRPr lang="en-GB" noProof="0" dirty="0"/>
          </a:p>
        </p:txBody>
      </p:sp>
      <p:sp>
        <p:nvSpPr>
          <p:cNvPr id="4" name="TextBox 3"/>
          <p:cNvSpPr txBox="1"/>
          <p:nvPr userDrawn="1"/>
        </p:nvSpPr>
        <p:spPr>
          <a:xfrm>
            <a:off x="3635895" y="6511856"/>
            <a:ext cx="2113851" cy="184666"/>
          </a:xfrm>
          <a:prstGeom prst="rect">
            <a:avLst/>
          </a:prstGeom>
          <a:noFill/>
        </p:spPr>
        <p:txBody>
          <a:bodyPr vert="horz" wrap="square" rtlCol="0">
            <a:noAutofit/>
          </a:bodyPr>
          <a:lstStyle/>
          <a:p>
            <a:r>
              <a:rPr lang="en-US" sz="600" b="0" i="1" dirty="0" smtClean="0">
                <a:solidFill>
                  <a:srgbClr val="000000"/>
                </a:solidFill>
                <a:latin typeface="Verdana"/>
              </a:rPr>
              <a:t>PRIVILEGED AND CONFIDENTIAL</a:t>
            </a:r>
            <a:endParaRPr lang="en-US" sz="600" b="0" i="1" dirty="0">
              <a:solidFill>
                <a:srgbClr val="000000"/>
              </a:solidFill>
              <a:latin typeface="Verdana"/>
            </a:endParaRPr>
          </a:p>
        </p:txBody>
      </p:sp>
    </p:spTree>
    <p:extLst>
      <p:ext uri="{BB962C8B-B14F-4D97-AF65-F5344CB8AC3E}">
        <p14:creationId xmlns:p14="http://schemas.microsoft.com/office/powerpoint/2010/main" val="27219460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with co-brand bottom lef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532862" cy="3708000"/>
          </a:xfrm>
          <a:prstGeom prst="rect">
            <a:avLst/>
          </a:prstGeom>
        </p:spPr>
      </p:pic>
      <p:sp>
        <p:nvSpPr>
          <p:cNvPr id="18" name="Co brand logo"/>
          <p:cNvSpPr>
            <a:spLocks noGrp="1"/>
          </p:cNvSpPr>
          <p:nvPr>
            <p:ph sz="quarter" idx="13" hasCustomPrompt="1"/>
          </p:nvPr>
        </p:nvSpPr>
        <p:spPr>
          <a:xfrm>
            <a:off x="431799" y="5601161"/>
            <a:ext cx="2087563" cy="474663"/>
          </a:xfrm>
        </p:spPr>
        <p:txBody>
          <a:bodyPr anchor="t" anchorCtr="0">
            <a:normAutofit/>
          </a:bodyPr>
          <a:lstStyle>
            <a:lvl1pPr marL="0" indent="0" algn="ctr">
              <a:buNone/>
              <a:defRPr sz="1200" baseline="0"/>
            </a:lvl1pPr>
          </a:lstStyle>
          <a:p>
            <a:pPr lvl="0"/>
            <a:r>
              <a:rPr lang="en-US" dirty="0" smtClean="0"/>
              <a:t>Click to add co brand logo here</a:t>
            </a:r>
            <a:endParaRPr lang="en-US" dirty="0"/>
          </a:p>
        </p:txBody>
      </p:sp>
      <p:sp>
        <p:nvSpPr>
          <p:cNvPr id="2" name="Heartline"/>
          <p:cNvSpPr>
            <a:spLocks noGrp="1"/>
          </p:cNvSpPr>
          <p:nvPr>
            <p:ph type="ctrTitle" hasCustomPrompt="1"/>
          </p:nvPr>
        </p:nvSpPr>
        <p:spPr>
          <a:xfrm>
            <a:off x="1403351" y="404812"/>
            <a:ext cx="7306056" cy="640080"/>
          </a:xfrm>
        </p:spPr>
        <p:txBody>
          <a:bodyPr anchor="t">
            <a:noAutofit/>
          </a:bodyPr>
          <a:lstStyle>
            <a:lvl1pPr algn="l">
              <a:defRPr sz="2100" b="1">
                <a:solidFill>
                  <a:schemeClr val="accent1"/>
                </a:solidFill>
              </a:defRPr>
            </a:lvl1pPr>
          </a:lstStyle>
          <a:p>
            <a:r>
              <a:rPr lang="en-GB" noProof="0" dirty="0" smtClean="0"/>
              <a:t>Click to add </a:t>
            </a:r>
            <a:r>
              <a:rPr lang="en-GB" noProof="0" dirty="0" err="1" smtClean="0"/>
              <a:t>Heartline</a:t>
            </a:r>
            <a:r>
              <a:rPr lang="en-GB" noProof="0" dirty="0" smtClean="0"/>
              <a:t> here with two lines if needed</a:t>
            </a:r>
            <a:endParaRPr lang="en-GB" noProof="0" dirty="0"/>
          </a:p>
        </p:txBody>
      </p:sp>
      <p:sp>
        <p:nvSpPr>
          <p:cNvPr id="3" name="Headline"/>
          <p:cNvSpPr>
            <a:spLocks noGrp="1"/>
          </p:cNvSpPr>
          <p:nvPr>
            <p:ph type="subTitle" idx="1" hasCustomPrompt="1"/>
          </p:nvPr>
        </p:nvSpPr>
        <p:spPr>
          <a:xfrm>
            <a:off x="1403350" y="1041884"/>
            <a:ext cx="6337299"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21" name="Date"/>
          <p:cNvSpPr>
            <a:spLocks noGrp="1"/>
          </p:cNvSpPr>
          <p:nvPr>
            <p:ph type="body" sz="quarter" idx="10" hasCustomPrompt="1"/>
          </p:nvPr>
        </p:nvSpPr>
        <p:spPr>
          <a:xfrm>
            <a:off x="1403350" y="2109783"/>
            <a:ext cx="3992408" cy="310687"/>
          </a:xfrm>
        </p:spPr>
        <p:txBody>
          <a:bodyPr anchor="t">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2" name="Presenter Name"/>
          <p:cNvSpPr>
            <a:spLocks noGrp="1"/>
          </p:cNvSpPr>
          <p:nvPr>
            <p:ph type="body" sz="quarter" idx="11" hasCustomPrompt="1"/>
          </p:nvPr>
        </p:nvSpPr>
        <p:spPr>
          <a:xfrm>
            <a:off x="1403350" y="2472421"/>
            <a:ext cx="5922609" cy="290145"/>
          </a:xfrm>
        </p:spPr>
        <p:txBody>
          <a:bodyPr anchor="t">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3" name="Job title"/>
          <p:cNvSpPr>
            <a:spLocks noGrp="1"/>
          </p:cNvSpPr>
          <p:nvPr>
            <p:ph type="body" sz="quarter" idx="12" hasCustomPrompt="1"/>
          </p:nvPr>
        </p:nvSpPr>
        <p:spPr>
          <a:xfrm>
            <a:off x="1403350" y="2814517"/>
            <a:ext cx="5922609" cy="278560"/>
          </a:xfrm>
        </p:spPr>
        <p:txBody>
          <a:bodyPr anchor="t">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9" name="Primary Image"/>
          <p:cNvSpPr>
            <a:spLocks noGrp="1"/>
          </p:cNvSpPr>
          <p:nvPr>
            <p:ph type="pic" sz="quarter" idx="14" hasCustomPrompt="1"/>
          </p:nvPr>
        </p:nvSpPr>
        <p:spPr>
          <a:xfrm>
            <a:off x="4341600" y="3114000"/>
            <a:ext cx="4802400" cy="3117038"/>
          </a:xfrm>
        </p:spPr>
        <p:txBody>
          <a:bodyPr anchor="ctr"/>
          <a:lstStyle>
            <a:lvl1pPr marL="0" indent="0" algn="ctr">
              <a:buNone/>
              <a:defRPr sz="2000"/>
            </a:lvl1pPr>
          </a:lstStyle>
          <a:p>
            <a:r>
              <a:rPr lang="en-GB" noProof="0" dirty="0" smtClean="0"/>
              <a:t>Please add a primary image from the Brand Library</a:t>
            </a:r>
            <a:endParaRPr lang="en-GB" noProof="0" dirty="0"/>
          </a:p>
        </p:txBody>
      </p:sp>
      <p:sp>
        <p:nvSpPr>
          <p:cNvPr id="12" name="TextBox 11"/>
          <p:cNvSpPr txBox="1"/>
          <p:nvPr userDrawn="1"/>
        </p:nvSpPr>
        <p:spPr>
          <a:xfrm>
            <a:off x="324169" y="6054248"/>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2018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5" name="Footer Placeholder 3"/>
          <p:cNvSpPr txBox="1">
            <a:spLocks/>
          </p:cNvSpPr>
          <p:nvPr userDrawn="1"/>
        </p:nvSpPr>
        <p:spPr>
          <a:xfrm>
            <a:off x="332509" y="6231038"/>
            <a:ext cx="8553226" cy="55735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tx1">
                  <a:lumMod val="50000"/>
                  <a:lumOff val="50000"/>
                </a:schemeClr>
              </a:solidFill>
              <a:latin typeface="+mj-lt"/>
            </a:endParaRPr>
          </a:p>
        </p:txBody>
      </p:sp>
    </p:spTree>
    <p:extLst>
      <p:ext uri="{BB962C8B-B14F-4D97-AF65-F5344CB8AC3E}">
        <p14:creationId xmlns:p14="http://schemas.microsoft.com/office/powerpoint/2010/main" val="2040719177"/>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1"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2" name="TextBox 11"/>
          <p:cNvSpPr txBox="1"/>
          <p:nvPr userDrawn="1"/>
        </p:nvSpPr>
        <p:spPr>
          <a:xfrm>
            <a:off x="347694" y="6483807"/>
            <a:ext cx="2112264" cy="215444"/>
          </a:xfrm>
          <a:prstGeom prst="rect">
            <a:avLst/>
          </a:prstGeom>
          <a:noFill/>
        </p:spPr>
        <p:txBody>
          <a:bodyPr wrap="square" rtlCol="0">
            <a:spAutoFit/>
          </a:bodyPr>
          <a:lstStyle/>
          <a:p>
            <a:r>
              <a:rPr lang="en-US" sz="800" b="1" dirty="0" smtClean="0"/>
              <a:t>Eversheds Sutherland</a:t>
            </a:r>
            <a:endParaRPr lang="en-US" sz="800" b="0" dirty="0"/>
          </a:p>
        </p:txBody>
      </p:sp>
      <p:sp>
        <p:nvSpPr>
          <p:cNvPr id="6" name="TextBox 5"/>
          <p:cNvSpPr txBox="1"/>
          <p:nvPr userDrawn="1"/>
        </p:nvSpPr>
        <p:spPr>
          <a:xfrm>
            <a:off x="3635895" y="6511856"/>
            <a:ext cx="2113851" cy="184666"/>
          </a:xfrm>
          <a:prstGeom prst="rect">
            <a:avLst/>
          </a:prstGeom>
          <a:noFill/>
        </p:spPr>
        <p:txBody>
          <a:bodyPr vert="horz" wrap="square" rtlCol="0">
            <a:sp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764513182"/>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fographics Quotes">
    <p:spTree>
      <p:nvGrpSpPr>
        <p:cNvPr id="1" name=""/>
        <p:cNvGrpSpPr/>
        <p:nvPr/>
      </p:nvGrpSpPr>
      <p:grpSpPr>
        <a:xfrm>
          <a:off x="0" y="0"/>
          <a:ext cx="0" cy="0"/>
          <a:chOff x="0" y="0"/>
          <a:chExt cx="0" cy="0"/>
        </a:xfrm>
      </p:grpSpPr>
      <p:sp>
        <p:nvSpPr>
          <p:cNvPr id="7" name="Sub-heading"/>
          <p:cNvSpPr>
            <a:spLocks noGrp="1"/>
          </p:cNvSpPr>
          <p:nvPr>
            <p:ph type="body" sz="quarter" idx="10" hasCustomPrompt="1"/>
          </p:nvPr>
        </p:nvSpPr>
        <p:spPr>
          <a:xfrm>
            <a:off x="431800" y="738188"/>
            <a:ext cx="8280400" cy="377825"/>
          </a:xfrm>
        </p:spPr>
        <p:txBody>
          <a:bodyPr anchor="t">
            <a:noAutofit/>
          </a:bodyPr>
          <a:lstStyle>
            <a:lvl1pPr marL="0" indent="0">
              <a:buNone/>
              <a:defRPr sz="1900" baseline="0"/>
            </a:lvl1pPr>
          </a:lstStyle>
          <a:p>
            <a:pPr lvl="0"/>
            <a:r>
              <a:rPr lang="en-US" dirty="0" smtClean="0"/>
              <a:t>Click to add sub-heading</a:t>
            </a:r>
            <a:endParaRPr lang="en-US" dirty="0"/>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US" dirty="0" smtClean="0"/>
              <a:t>Click to add Heading</a:t>
            </a:r>
            <a:endParaRPr lang="en-US" dirty="0"/>
          </a:p>
        </p:txBody>
      </p:sp>
      <p:grpSp>
        <p:nvGrpSpPr>
          <p:cNvPr id="11" name="Group 10"/>
          <p:cNvGrpSpPr/>
          <p:nvPr/>
        </p:nvGrpSpPr>
        <p:grpSpPr>
          <a:xfrm>
            <a:off x="431800" y="2749830"/>
            <a:ext cx="3840397" cy="2713220"/>
            <a:chOff x="431800" y="2165214"/>
            <a:chExt cx="3840397" cy="2713220"/>
          </a:xfrm>
          <a:solidFill>
            <a:schemeClr val="accent1"/>
          </a:solidFill>
        </p:grpSpPr>
        <p:sp>
          <p:nvSpPr>
            <p:cNvPr id="4" name="Rounded Rectangular Callout 3"/>
            <p:cNvSpPr/>
            <p:nvPr/>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8" name="Rounded Rectangle 7"/>
            <p:cNvSpPr/>
            <p:nvPr/>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grpSp>
        <p:nvGrpSpPr>
          <p:cNvPr id="27" name="Group 26"/>
          <p:cNvGrpSpPr/>
          <p:nvPr/>
        </p:nvGrpSpPr>
        <p:grpSpPr>
          <a:xfrm flipH="1">
            <a:off x="4704439" y="1233488"/>
            <a:ext cx="3840397" cy="2713220"/>
            <a:chOff x="431800" y="2165214"/>
            <a:chExt cx="3840397" cy="2713220"/>
          </a:xfrm>
          <a:solidFill>
            <a:schemeClr val="accent3"/>
          </a:solidFill>
        </p:grpSpPr>
        <p:sp>
          <p:nvSpPr>
            <p:cNvPr id="28" name="Rounded Rectangular Callout 27"/>
            <p:cNvSpPr/>
            <p:nvPr/>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29" name="Rounded Rectangle 28"/>
            <p:cNvSpPr/>
            <p:nvPr/>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grpSp>
      <p:sp>
        <p:nvSpPr>
          <p:cNvPr id="31" name="Text Placeholder 30"/>
          <p:cNvSpPr>
            <a:spLocks noGrp="1"/>
          </p:cNvSpPr>
          <p:nvPr>
            <p:ph type="body" sz="quarter" idx="27" hasCustomPrompt="1"/>
          </p:nvPr>
        </p:nvSpPr>
        <p:spPr>
          <a:xfrm>
            <a:off x="682625" y="3097396"/>
            <a:ext cx="3319463" cy="1564545"/>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2" name="Text Placeholder 30"/>
          <p:cNvSpPr>
            <a:spLocks noGrp="1"/>
          </p:cNvSpPr>
          <p:nvPr>
            <p:ph type="body" sz="quarter" idx="28" hasCustomPrompt="1"/>
          </p:nvPr>
        </p:nvSpPr>
        <p:spPr>
          <a:xfrm>
            <a:off x="682624" y="4676933"/>
            <a:ext cx="3319463" cy="235140"/>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3" name="Text Placeholder 30"/>
          <p:cNvSpPr>
            <a:spLocks noGrp="1"/>
          </p:cNvSpPr>
          <p:nvPr>
            <p:ph type="body" sz="quarter" idx="29" hasCustomPrompt="1"/>
          </p:nvPr>
        </p:nvSpPr>
        <p:spPr>
          <a:xfrm>
            <a:off x="682624" y="4912073"/>
            <a:ext cx="3319463" cy="235140"/>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sp>
        <p:nvSpPr>
          <p:cNvPr id="34" name="Text Placeholder 30"/>
          <p:cNvSpPr>
            <a:spLocks noGrp="1"/>
          </p:cNvSpPr>
          <p:nvPr>
            <p:ph type="body" sz="quarter" idx="30" hasCustomPrompt="1"/>
          </p:nvPr>
        </p:nvSpPr>
        <p:spPr>
          <a:xfrm>
            <a:off x="4964907" y="1542608"/>
            <a:ext cx="3319463" cy="1564545"/>
          </a:xfrm>
        </p:spPr>
        <p:txBody>
          <a:bodyPr anchor="ctr">
            <a:normAutofit/>
          </a:bodyPr>
          <a:lstStyle>
            <a:lvl1pPr marL="0" indent="0">
              <a:buFontTx/>
              <a:buNone/>
              <a:defRPr sz="1200">
                <a:solidFill>
                  <a:schemeClr val="bg1"/>
                </a:solidFill>
              </a:defRPr>
            </a:lvl1pPr>
          </a:lstStyle>
          <a:p>
            <a:pPr lvl="0"/>
            <a:r>
              <a:rPr lang="en-US" dirty="0" smtClean="0"/>
              <a:t>Type your quote here</a:t>
            </a:r>
          </a:p>
        </p:txBody>
      </p:sp>
      <p:sp>
        <p:nvSpPr>
          <p:cNvPr id="35" name="Text Placeholder 30"/>
          <p:cNvSpPr>
            <a:spLocks noGrp="1"/>
          </p:cNvSpPr>
          <p:nvPr>
            <p:ph type="body" sz="quarter" idx="31" hasCustomPrompt="1"/>
          </p:nvPr>
        </p:nvSpPr>
        <p:spPr>
          <a:xfrm>
            <a:off x="4964906" y="3122145"/>
            <a:ext cx="3319463" cy="235140"/>
          </a:xfrm>
        </p:spPr>
        <p:txBody>
          <a:bodyPr>
            <a:normAutofit/>
          </a:bodyPr>
          <a:lstStyle>
            <a:lvl1pPr marL="0" indent="0">
              <a:buFontTx/>
              <a:buNone/>
              <a:defRPr sz="1200" b="1" baseline="0">
                <a:solidFill>
                  <a:schemeClr val="bg1"/>
                </a:solidFill>
              </a:defRPr>
            </a:lvl1pPr>
          </a:lstStyle>
          <a:p>
            <a:pPr lvl="0"/>
            <a:r>
              <a:rPr lang="en-US" dirty="0" smtClean="0"/>
              <a:t>Name of Quote Author here</a:t>
            </a:r>
          </a:p>
        </p:txBody>
      </p:sp>
      <p:sp>
        <p:nvSpPr>
          <p:cNvPr id="36" name="Text Placeholder 30"/>
          <p:cNvSpPr>
            <a:spLocks noGrp="1"/>
          </p:cNvSpPr>
          <p:nvPr>
            <p:ph type="body" sz="quarter" idx="32" hasCustomPrompt="1"/>
          </p:nvPr>
        </p:nvSpPr>
        <p:spPr>
          <a:xfrm>
            <a:off x="4964906" y="3357285"/>
            <a:ext cx="3319463" cy="235140"/>
          </a:xfrm>
        </p:spPr>
        <p:txBody>
          <a:bodyPr>
            <a:normAutofit/>
          </a:bodyPr>
          <a:lstStyle>
            <a:lvl1pPr marL="0" indent="0">
              <a:buFontTx/>
              <a:buNone/>
              <a:defRPr sz="1200" b="0" i="1" baseline="0">
                <a:solidFill>
                  <a:schemeClr val="bg1"/>
                </a:solidFill>
              </a:defRPr>
            </a:lvl1pPr>
          </a:lstStyle>
          <a:p>
            <a:pPr lvl="0"/>
            <a:r>
              <a:rPr lang="en-US" dirty="0" smtClean="0"/>
              <a:t>Job Title of Quote Author here</a:t>
            </a:r>
          </a:p>
        </p:txBody>
      </p:sp>
      <p:grpSp>
        <p:nvGrpSpPr>
          <p:cNvPr id="20" name="Group 19"/>
          <p:cNvGrpSpPr/>
          <p:nvPr userDrawn="1"/>
        </p:nvGrpSpPr>
        <p:grpSpPr>
          <a:xfrm>
            <a:off x="431800" y="2749830"/>
            <a:ext cx="3840397" cy="2713220"/>
            <a:chOff x="431800" y="2165214"/>
            <a:chExt cx="3840397" cy="2713220"/>
          </a:xfrm>
          <a:solidFill>
            <a:schemeClr val="accent1"/>
          </a:solidFill>
        </p:grpSpPr>
        <p:sp>
          <p:nvSpPr>
            <p:cNvPr id="21" name="Rounded Rectangular Callout 20"/>
            <p:cNvSpPr/>
            <p:nvPr userDrawn="1"/>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sp>
          <p:nvSpPr>
            <p:cNvPr id="22" name="Rounded Rectangle 21"/>
            <p:cNvSpPr/>
            <p:nvPr userDrawn="1"/>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grpSp>
      <p:grpSp>
        <p:nvGrpSpPr>
          <p:cNvPr id="24" name="Group 23"/>
          <p:cNvGrpSpPr/>
          <p:nvPr userDrawn="1"/>
        </p:nvGrpSpPr>
        <p:grpSpPr>
          <a:xfrm flipH="1">
            <a:off x="4704439" y="1233488"/>
            <a:ext cx="3840397" cy="2713220"/>
            <a:chOff x="431800" y="2165214"/>
            <a:chExt cx="3840397" cy="2713220"/>
          </a:xfrm>
          <a:solidFill>
            <a:schemeClr val="accent3"/>
          </a:solidFill>
        </p:grpSpPr>
        <p:sp>
          <p:nvSpPr>
            <p:cNvPr id="25" name="Rounded Rectangular Callout 24"/>
            <p:cNvSpPr/>
            <p:nvPr userDrawn="1"/>
          </p:nvSpPr>
          <p:spPr>
            <a:xfrm>
              <a:off x="431800" y="2165214"/>
              <a:ext cx="3840397" cy="2713220"/>
            </a:xfrm>
            <a:prstGeom prst="wedgeRoundRectCallout">
              <a:avLst>
                <a:gd name="adj1" fmla="val 33228"/>
                <a:gd name="adj2" fmla="val 77969"/>
                <a:gd name="adj3" fmla="val 1666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sp>
          <p:nvSpPr>
            <p:cNvPr id="26" name="Rounded Rectangle 25"/>
            <p:cNvSpPr/>
            <p:nvPr userDrawn="1"/>
          </p:nvSpPr>
          <p:spPr>
            <a:xfrm>
              <a:off x="431800" y="2165214"/>
              <a:ext cx="3840397" cy="2713220"/>
            </a:xfrm>
            <a:prstGeom prst="roundRect">
              <a:avLst>
                <a:gd name="adj" fmla="val 2855"/>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GB" sz="1200" noProof="0" dirty="0"/>
            </a:p>
          </p:txBody>
        </p:sp>
      </p:grpSp>
      <p:sp>
        <p:nvSpPr>
          <p:cNvPr id="40"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41" name="TextBox 40"/>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30" name="TextBox 29"/>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extLst>
      <p:ext uri="{BB962C8B-B14F-4D97-AF65-F5344CB8AC3E}">
        <p14:creationId xmlns:p14="http://schemas.microsoft.com/office/powerpoint/2010/main" val="228396043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09">
          <p15:clr>
            <a:srgbClr val="FBAE40"/>
          </p15:clr>
        </p15:guide>
        <p15:guide id="2" orient="horz" pos="132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End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52389" y="404813"/>
            <a:ext cx="3159812" cy="277812"/>
          </a:xfrm>
        </p:spPr>
        <p:txBody>
          <a:bodyPr anchor="t" anchorCtr="0">
            <a:noAutofit/>
          </a:bodyPr>
          <a:lstStyle>
            <a:lvl1pPr algn="l">
              <a:lnSpc>
                <a:spcPct val="100000"/>
              </a:lnSpc>
              <a:defRPr sz="1400" b="0" i="1" baseline="0">
                <a:solidFill>
                  <a:schemeClr val="bg1"/>
                </a:solidFill>
              </a:defRPr>
            </a:lvl1pPr>
          </a:lstStyle>
          <a:p>
            <a:r>
              <a:rPr lang="en-GB" noProof="0" dirty="0" smtClean="0"/>
              <a:t>Click to edit contact title</a:t>
            </a:r>
            <a:endParaRPr lang="en-GB" noProof="0" dirty="0"/>
          </a:p>
        </p:txBody>
      </p:sp>
      <p:sp>
        <p:nvSpPr>
          <p:cNvPr id="9" name="TextBox 8"/>
          <p:cNvSpPr txBox="1"/>
          <p:nvPr/>
        </p:nvSpPr>
        <p:spPr>
          <a:xfrm>
            <a:off x="314569" y="5813579"/>
            <a:ext cx="4543177" cy="219456"/>
          </a:xfrm>
          <a:prstGeom prst="rect">
            <a:avLst/>
          </a:prstGeom>
          <a:noFill/>
        </p:spPr>
        <p:txBody>
          <a:bodyPr wrap="square" rtlCol="0">
            <a:spAutoFit/>
          </a:bodyPr>
          <a:lstStyle/>
          <a:p>
            <a:r>
              <a:rPr lang="en-US" sz="2100" b="1" dirty="0" smtClean="0">
                <a:solidFill>
                  <a:schemeClr val="bg1"/>
                </a:solidFill>
              </a:rPr>
              <a:t>eversheds-sutherland.com</a:t>
            </a:r>
            <a:endParaRPr lang="en-US" sz="2100" b="1" dirty="0">
              <a:solidFill>
                <a:schemeClr val="bg1"/>
              </a:solidFill>
            </a:endParaRPr>
          </a:p>
        </p:txBody>
      </p:sp>
      <p:sp>
        <p:nvSpPr>
          <p:cNvPr id="13" name="Text Placeholder 12"/>
          <p:cNvSpPr>
            <a:spLocks noGrp="1"/>
          </p:cNvSpPr>
          <p:nvPr>
            <p:ph type="body" sz="quarter" idx="10" hasCustomPrompt="1"/>
          </p:nvPr>
        </p:nvSpPr>
        <p:spPr>
          <a:xfrm>
            <a:off x="5552388" y="852488"/>
            <a:ext cx="3159812" cy="237758"/>
          </a:xfrm>
        </p:spPr>
        <p:txBody>
          <a:bodyPr anchor="t">
            <a:noAutofit/>
          </a:bodyPr>
          <a:lstStyle>
            <a:lvl1pPr marL="0" indent="0">
              <a:spcBef>
                <a:spcPts val="0"/>
              </a:spcBef>
              <a:spcAft>
                <a:spcPts val="0"/>
              </a:spcAft>
              <a:buNone/>
              <a:defRPr sz="1400" b="1">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name</a:t>
            </a:r>
            <a:endParaRPr lang="en-GB" noProof="0" dirty="0"/>
          </a:p>
        </p:txBody>
      </p:sp>
      <p:sp>
        <p:nvSpPr>
          <p:cNvPr id="14" name="Text Placeholder 12"/>
          <p:cNvSpPr>
            <a:spLocks noGrp="1"/>
          </p:cNvSpPr>
          <p:nvPr>
            <p:ph type="body" sz="quarter" idx="11" hasCustomPrompt="1"/>
          </p:nvPr>
        </p:nvSpPr>
        <p:spPr>
          <a:xfrm>
            <a:off x="5552388" y="1097024"/>
            <a:ext cx="3159812" cy="568263"/>
          </a:xfrm>
        </p:spPr>
        <p:txBody>
          <a:bodyPr anchor="t">
            <a:noAutofit/>
          </a:bodyPr>
          <a:lstStyle>
            <a:lvl1pPr marL="0" indent="0">
              <a:lnSpc>
                <a:spcPct val="100000"/>
              </a:lnSpc>
              <a:spcBef>
                <a:spcPts val="0"/>
              </a:spcBef>
              <a:spcAft>
                <a:spcPts val="0"/>
              </a:spcAft>
              <a:buNone/>
              <a:defRPr sz="14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job title, contact phone and e-mail address</a:t>
            </a:r>
            <a:endParaRPr lang="en-GB" noProof="0" dirty="0"/>
          </a:p>
        </p:txBody>
      </p:sp>
      <p:sp>
        <p:nvSpPr>
          <p:cNvPr id="15" name="Text Placeholder 12"/>
          <p:cNvSpPr>
            <a:spLocks noGrp="1"/>
          </p:cNvSpPr>
          <p:nvPr>
            <p:ph type="body" sz="quarter" idx="12" hasCustomPrompt="1"/>
          </p:nvPr>
        </p:nvSpPr>
        <p:spPr>
          <a:xfrm>
            <a:off x="5551594" y="1858720"/>
            <a:ext cx="3159812" cy="946027"/>
          </a:xfrm>
        </p:spPr>
        <p:txBody>
          <a:bodyPr>
            <a:noAutofit/>
          </a:bodyPr>
          <a:lstStyle>
            <a:lvl1pPr marL="0" indent="0">
              <a:lnSpc>
                <a:spcPct val="100000"/>
              </a:lnSpc>
              <a:spcBef>
                <a:spcPts val="0"/>
              </a:spcBef>
              <a:spcAft>
                <a:spcPts val="0"/>
              </a:spcAft>
              <a:buNone/>
              <a:defRPr sz="1400" b="0" baseline="0">
                <a:solidFill>
                  <a:schemeClr val="bg1"/>
                </a:solidFill>
              </a:defRPr>
            </a:lvl1pPr>
            <a:lvl2pPr marL="342900" indent="0">
              <a:buNone/>
              <a:defRPr sz="1200" b="1">
                <a:solidFill>
                  <a:schemeClr val="bg1"/>
                </a:solidFill>
              </a:defRPr>
            </a:lvl2pPr>
            <a:lvl3pPr marL="685800" indent="0">
              <a:buNone/>
              <a:defRPr sz="1200" b="1">
                <a:solidFill>
                  <a:schemeClr val="bg1"/>
                </a:solidFill>
              </a:defRPr>
            </a:lvl3pPr>
            <a:lvl4pPr marL="1028700" indent="0">
              <a:buNone/>
              <a:defRPr sz="1200" b="1">
                <a:solidFill>
                  <a:schemeClr val="bg1"/>
                </a:solidFill>
              </a:defRPr>
            </a:lvl4pPr>
            <a:lvl5pPr marL="1371600" indent="0">
              <a:buNone/>
              <a:defRPr sz="1200" b="1">
                <a:solidFill>
                  <a:schemeClr val="bg1"/>
                </a:solidFill>
              </a:defRPr>
            </a:lvl5pPr>
          </a:lstStyle>
          <a:p>
            <a:pPr lvl="0"/>
            <a:r>
              <a:rPr lang="en-GB" noProof="0" dirty="0" smtClean="0"/>
              <a:t>Click to add address</a:t>
            </a:r>
            <a:endParaRPr lang="en-GB" noProof="0"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532861" cy="3708000"/>
          </a:xfrm>
          <a:prstGeom prst="rect">
            <a:avLst/>
          </a:prstGeom>
        </p:spPr>
      </p:pic>
      <p:sp>
        <p:nvSpPr>
          <p:cNvPr id="11" name="TextBox 10"/>
          <p:cNvSpPr txBox="1"/>
          <p:nvPr userDrawn="1"/>
        </p:nvSpPr>
        <p:spPr>
          <a:xfrm>
            <a:off x="324169" y="6177818"/>
            <a:ext cx="4080933" cy="351378"/>
          </a:xfrm>
          <a:prstGeom prst="rect">
            <a:avLst/>
          </a:prstGeom>
          <a:noFill/>
        </p:spPr>
        <p:txBody>
          <a:bodyPr wrap="square" rtlCol="0">
            <a:spAutoFit/>
          </a:bodyPr>
          <a:lstStyle/>
          <a:p>
            <a:pPr>
              <a:spcAft>
                <a:spcPts val="100"/>
              </a:spcAft>
            </a:pPr>
            <a:r>
              <a:rPr lang="en-GB" sz="800" b="0" i="0" dirty="0" smtClean="0">
                <a:solidFill>
                  <a:schemeClr val="bg1"/>
                </a:solidFill>
              </a:rPr>
              <a:t>© 2018 Eversheds Sutherland</a:t>
            </a:r>
            <a:r>
              <a:rPr lang="en-GB" sz="800" b="0" i="0" baseline="0" dirty="0" smtClean="0">
                <a:solidFill>
                  <a:schemeClr val="bg1"/>
                </a:solidFill>
              </a:rPr>
              <a:t> (US) LLP</a:t>
            </a:r>
          </a:p>
          <a:p>
            <a:r>
              <a:rPr lang="en-GB" sz="800" b="0" i="0" dirty="0" smtClean="0">
                <a:solidFill>
                  <a:schemeClr val="bg1"/>
                </a:solidFill>
              </a:rPr>
              <a:t>All rights reserved.</a:t>
            </a:r>
            <a:endParaRPr lang="en-US" sz="800" b="0" i="0" dirty="0">
              <a:solidFill>
                <a:schemeClr val="bg1"/>
              </a:solidFill>
            </a:endParaRPr>
          </a:p>
        </p:txBody>
      </p:sp>
      <p:sp>
        <p:nvSpPr>
          <p:cNvPr id="10" name="Footer Placeholder 3"/>
          <p:cNvSpPr txBox="1">
            <a:spLocks/>
          </p:cNvSpPr>
          <p:nvPr userDrawn="1"/>
        </p:nvSpPr>
        <p:spPr>
          <a:xfrm>
            <a:off x="332508" y="6504621"/>
            <a:ext cx="7074131" cy="28331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bg1"/>
              </a:solidFill>
              <a:latin typeface="+mj-lt"/>
            </a:endParaRPr>
          </a:p>
        </p:txBody>
      </p:sp>
      <p:sp>
        <p:nvSpPr>
          <p:cNvPr id="12" name="TextBox 11"/>
          <p:cNvSpPr txBox="1"/>
          <p:nvPr userDrawn="1"/>
        </p:nvSpPr>
        <p:spPr>
          <a:xfrm>
            <a:off x="3635895" y="6511856"/>
            <a:ext cx="2113851" cy="184666"/>
          </a:xfrm>
          <a:prstGeom prst="rect">
            <a:avLst/>
          </a:prstGeom>
          <a:noFill/>
        </p:spPr>
        <p:txBody>
          <a:bodyPr vert="horz" wrap="square" rtlCol="0">
            <a:spAutoFit/>
          </a:bodyPr>
          <a:lstStyle/>
          <a:p>
            <a:endParaRPr lang="en-US" sz="600" b="0" i="1" dirty="0">
              <a:solidFill>
                <a:schemeClr val="bg1"/>
              </a:solidFill>
              <a:latin typeface="Verdana"/>
            </a:endParaRPr>
          </a:p>
        </p:txBody>
      </p:sp>
    </p:spTree>
    <p:extLst>
      <p:ext uri="{BB962C8B-B14F-4D97-AF65-F5344CB8AC3E}">
        <p14:creationId xmlns:p14="http://schemas.microsoft.com/office/powerpoint/2010/main" val="17093019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co brand top right">
    <p:spTree>
      <p:nvGrpSpPr>
        <p:cNvPr id="1" name=""/>
        <p:cNvGrpSpPr/>
        <p:nvPr/>
      </p:nvGrpSpPr>
      <p:grpSpPr>
        <a:xfrm>
          <a:off x="0" y="0"/>
          <a:ext cx="0" cy="0"/>
          <a:chOff x="0" y="0"/>
          <a:chExt cx="0" cy="0"/>
        </a:xfrm>
      </p:grpSpPr>
      <p:sp>
        <p:nvSpPr>
          <p:cNvPr id="9" name="Primary Image"/>
          <p:cNvSpPr>
            <a:spLocks noGrp="1"/>
          </p:cNvSpPr>
          <p:nvPr>
            <p:ph type="pic" sz="quarter" idx="14" hasCustomPrompt="1"/>
          </p:nvPr>
        </p:nvSpPr>
        <p:spPr>
          <a:xfrm>
            <a:off x="4341600" y="3114000"/>
            <a:ext cx="4802400" cy="3118104"/>
          </a:xfrm>
        </p:spPr>
        <p:txBody>
          <a:bodyPr anchor="ctr"/>
          <a:lstStyle>
            <a:lvl1pPr marL="0" indent="0" algn="ctr">
              <a:buNone/>
              <a:defRPr sz="2000"/>
            </a:lvl1pPr>
          </a:lstStyle>
          <a:p>
            <a:r>
              <a:rPr lang="en-GB" noProof="0" dirty="0" smtClean="0"/>
              <a:t>Please add a primary image from the Brand Library</a:t>
            </a:r>
            <a:endParaRPr lang="en-GB" noProof="0"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532862" cy="3708000"/>
          </a:xfrm>
          <a:prstGeom prst="rect">
            <a:avLst/>
          </a:prstGeom>
        </p:spPr>
      </p:pic>
      <p:sp>
        <p:nvSpPr>
          <p:cNvPr id="18" name="Co brand logo"/>
          <p:cNvSpPr>
            <a:spLocks noGrp="1"/>
          </p:cNvSpPr>
          <p:nvPr>
            <p:ph sz="quarter" idx="13" hasCustomPrompt="1"/>
          </p:nvPr>
        </p:nvSpPr>
        <p:spPr>
          <a:xfrm>
            <a:off x="6624638" y="413361"/>
            <a:ext cx="2087563" cy="474663"/>
          </a:xfrm>
        </p:spPr>
        <p:txBody>
          <a:bodyPr anchor="ctr">
            <a:normAutofit/>
          </a:bodyPr>
          <a:lstStyle>
            <a:lvl1pPr marL="0" indent="0" algn="ctr">
              <a:buNone/>
              <a:defRPr sz="1200" baseline="0"/>
            </a:lvl1pPr>
          </a:lstStyle>
          <a:p>
            <a:pPr lvl="0"/>
            <a:r>
              <a:rPr lang="en-GB" noProof="0" dirty="0" smtClean="0"/>
              <a:t>Click to add co brand logo here</a:t>
            </a:r>
            <a:endParaRPr lang="en-GB" noProof="0" dirty="0"/>
          </a:p>
        </p:txBody>
      </p:sp>
      <p:sp>
        <p:nvSpPr>
          <p:cNvPr id="2" name="Heartline"/>
          <p:cNvSpPr>
            <a:spLocks noGrp="1"/>
          </p:cNvSpPr>
          <p:nvPr>
            <p:ph type="ctrTitle" hasCustomPrompt="1"/>
          </p:nvPr>
        </p:nvSpPr>
        <p:spPr>
          <a:xfrm>
            <a:off x="1403350" y="404812"/>
            <a:ext cx="5212080" cy="640080"/>
          </a:xfrm>
        </p:spPr>
        <p:txBody>
          <a:bodyPr anchor="t" anchorCtr="0">
            <a:noAutofit/>
          </a:bodyPr>
          <a:lstStyle>
            <a:lvl1pPr algn="l">
              <a:defRPr sz="2100" b="1">
                <a:solidFill>
                  <a:schemeClr val="accent1"/>
                </a:solidFill>
              </a:defRPr>
            </a:lvl1pPr>
          </a:lstStyle>
          <a:p>
            <a:r>
              <a:rPr lang="en-GB" noProof="0" dirty="0" smtClean="0"/>
              <a:t>Click to add </a:t>
            </a:r>
            <a:r>
              <a:rPr lang="en-GB" noProof="0" dirty="0" err="1" smtClean="0"/>
              <a:t>Heartline</a:t>
            </a:r>
            <a:r>
              <a:rPr lang="en-GB" noProof="0" dirty="0" smtClean="0"/>
              <a:t> here with two lines if needed</a:t>
            </a:r>
            <a:endParaRPr lang="en-GB" noProof="0" dirty="0"/>
          </a:p>
        </p:txBody>
      </p:sp>
      <p:sp>
        <p:nvSpPr>
          <p:cNvPr id="3" name="Headline"/>
          <p:cNvSpPr>
            <a:spLocks noGrp="1"/>
          </p:cNvSpPr>
          <p:nvPr>
            <p:ph type="subTitle" idx="1" hasCustomPrompt="1"/>
          </p:nvPr>
        </p:nvSpPr>
        <p:spPr>
          <a:xfrm>
            <a:off x="1403351" y="1041884"/>
            <a:ext cx="5212080" cy="628654"/>
          </a:xfrm>
        </p:spPr>
        <p:txBody>
          <a:bodyPr>
            <a:noAutofit/>
          </a:bodyPr>
          <a:lstStyle>
            <a:lvl1pPr marL="0" indent="0" algn="l">
              <a:spcBef>
                <a:spcPts val="450"/>
              </a:spcBef>
              <a:spcAft>
                <a:spcPts val="0"/>
              </a:spcAft>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noProof="0" dirty="0" smtClean="0"/>
              <a:t>Click to add Headline here with two lines if needed</a:t>
            </a:r>
            <a:endParaRPr lang="en-GB" noProof="0" dirty="0"/>
          </a:p>
        </p:txBody>
      </p:sp>
      <p:sp>
        <p:nvSpPr>
          <p:cNvPr id="21" name="Date"/>
          <p:cNvSpPr>
            <a:spLocks noGrp="1"/>
          </p:cNvSpPr>
          <p:nvPr>
            <p:ph type="body" sz="quarter" idx="10" hasCustomPrompt="1"/>
          </p:nvPr>
        </p:nvSpPr>
        <p:spPr>
          <a:xfrm>
            <a:off x="1403350" y="2109783"/>
            <a:ext cx="3992408" cy="310687"/>
          </a:xfrm>
        </p:spPr>
        <p:txBody>
          <a:bodyPr anchor="t">
            <a:noAutofit/>
          </a:bodyPr>
          <a:lstStyle>
            <a:lvl1pPr marL="0" indent="0">
              <a:lnSpc>
                <a:spcPct val="100000"/>
              </a:lnSpc>
              <a:spcBef>
                <a:spcPts val="0"/>
              </a:spcBef>
              <a:spcAft>
                <a:spcPts val="0"/>
              </a:spcAft>
              <a:buNone/>
              <a:defRPr sz="2000" b="1" baseline="0"/>
            </a:lvl1pPr>
          </a:lstStyle>
          <a:p>
            <a:pPr lvl="0"/>
            <a:r>
              <a:rPr lang="en-GB" noProof="0" dirty="0" smtClean="0"/>
              <a:t>Date of Presentation</a:t>
            </a:r>
            <a:endParaRPr lang="en-GB" noProof="0" dirty="0"/>
          </a:p>
        </p:txBody>
      </p:sp>
      <p:sp>
        <p:nvSpPr>
          <p:cNvPr id="22" name="Presenter Name"/>
          <p:cNvSpPr>
            <a:spLocks noGrp="1"/>
          </p:cNvSpPr>
          <p:nvPr>
            <p:ph type="body" sz="quarter" idx="11" hasCustomPrompt="1"/>
          </p:nvPr>
        </p:nvSpPr>
        <p:spPr>
          <a:xfrm>
            <a:off x="1403350" y="2472421"/>
            <a:ext cx="5922609" cy="290145"/>
          </a:xfrm>
        </p:spPr>
        <p:txBody>
          <a:bodyPr anchor="t">
            <a:noAutofit/>
          </a:bodyPr>
          <a:lstStyle>
            <a:lvl1pPr marL="0" indent="0">
              <a:lnSpc>
                <a:spcPct val="100000"/>
              </a:lnSpc>
              <a:spcBef>
                <a:spcPts val="0"/>
              </a:spcBef>
              <a:spcAft>
                <a:spcPts val="0"/>
              </a:spcAft>
              <a:buNone/>
              <a:defRPr sz="2000" b="0" baseline="0"/>
            </a:lvl1pPr>
          </a:lstStyle>
          <a:p>
            <a:pPr lvl="0"/>
            <a:r>
              <a:rPr lang="en-GB" noProof="0" dirty="0" smtClean="0"/>
              <a:t>Click to enter name of Presenter here</a:t>
            </a:r>
            <a:endParaRPr lang="en-GB" noProof="0" dirty="0"/>
          </a:p>
        </p:txBody>
      </p:sp>
      <p:sp>
        <p:nvSpPr>
          <p:cNvPr id="23" name="Job title"/>
          <p:cNvSpPr>
            <a:spLocks noGrp="1"/>
          </p:cNvSpPr>
          <p:nvPr>
            <p:ph type="body" sz="quarter" idx="12" hasCustomPrompt="1"/>
          </p:nvPr>
        </p:nvSpPr>
        <p:spPr>
          <a:xfrm>
            <a:off x="1403350" y="2814517"/>
            <a:ext cx="5922609" cy="278560"/>
          </a:xfrm>
        </p:spPr>
        <p:txBody>
          <a:bodyPr anchor="t">
            <a:noAutofit/>
          </a:bodyPr>
          <a:lstStyle>
            <a:lvl1pPr marL="0" indent="0">
              <a:lnSpc>
                <a:spcPct val="100000"/>
              </a:lnSpc>
              <a:spcBef>
                <a:spcPts val="0"/>
              </a:spcBef>
              <a:spcAft>
                <a:spcPts val="0"/>
              </a:spcAft>
              <a:buNone/>
              <a:defRPr sz="2000" b="0" i="1" baseline="0"/>
            </a:lvl1pPr>
          </a:lstStyle>
          <a:p>
            <a:pPr lvl="0"/>
            <a:r>
              <a:rPr lang="en-GB" noProof="0" dirty="0" smtClean="0"/>
              <a:t>Click to enter Job Title here</a:t>
            </a:r>
            <a:endParaRPr lang="en-GB" noProof="0" dirty="0"/>
          </a:p>
        </p:txBody>
      </p:sp>
      <p:sp>
        <p:nvSpPr>
          <p:cNvPr id="11" name="TextBox 10"/>
          <p:cNvSpPr txBox="1"/>
          <p:nvPr userDrawn="1"/>
        </p:nvSpPr>
        <p:spPr>
          <a:xfrm>
            <a:off x="324169" y="6054248"/>
            <a:ext cx="4080933" cy="215444"/>
          </a:xfrm>
          <a:prstGeom prst="rect">
            <a:avLst/>
          </a:prstGeom>
          <a:noFill/>
        </p:spPr>
        <p:txBody>
          <a:bodyPr wrap="square" rtlCol="0">
            <a:spAutoFit/>
          </a:bodyPr>
          <a:lstStyle/>
          <a:p>
            <a:pPr>
              <a:spcAft>
                <a:spcPts val="100"/>
              </a:spcAft>
            </a:pPr>
            <a:r>
              <a:rPr lang="en-GB" sz="800" b="1" i="0" dirty="0" smtClean="0">
                <a:solidFill>
                  <a:schemeClr val="tx1"/>
                </a:solidFill>
              </a:rPr>
              <a:t>© 2018 Eversheds Sutherland</a:t>
            </a:r>
            <a:r>
              <a:rPr lang="en-GB" sz="800" b="1" i="0" baseline="0" dirty="0" smtClean="0">
                <a:solidFill>
                  <a:schemeClr val="tx1"/>
                </a:solidFill>
              </a:rPr>
              <a:t> (US) LLP</a:t>
            </a:r>
            <a:endParaRPr lang="en-GB" sz="800" b="1" i="0" dirty="0" smtClean="0">
              <a:solidFill>
                <a:schemeClr val="tx1"/>
              </a:solidFill>
            </a:endParaRPr>
          </a:p>
        </p:txBody>
      </p:sp>
      <p:sp>
        <p:nvSpPr>
          <p:cNvPr id="12" name="Footer Placeholder 3"/>
          <p:cNvSpPr txBox="1">
            <a:spLocks/>
          </p:cNvSpPr>
          <p:nvPr userDrawn="1"/>
        </p:nvSpPr>
        <p:spPr>
          <a:xfrm>
            <a:off x="332509" y="6231038"/>
            <a:ext cx="8553226" cy="55735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600" i="1" dirty="0">
              <a:solidFill>
                <a:schemeClr val="tx1">
                  <a:lumMod val="50000"/>
                  <a:lumOff val="50000"/>
                </a:schemeClr>
              </a:solidFill>
              <a:latin typeface="+mj-lt"/>
            </a:endParaRPr>
          </a:p>
        </p:txBody>
      </p:sp>
    </p:spTree>
    <p:extLst>
      <p:ext uri="{BB962C8B-B14F-4D97-AF65-F5344CB8AC3E}">
        <p14:creationId xmlns:p14="http://schemas.microsoft.com/office/powerpoint/2010/main" val="2230266539"/>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55">
          <p15:clr>
            <a:srgbClr val="FBAE40"/>
          </p15:clr>
        </p15:guide>
        <p15:guide id="2" pos="272">
          <p15:clr>
            <a:srgbClr val="FBAE40"/>
          </p15:clr>
        </p15:guide>
        <p15:guide id="3" pos="5488">
          <p15:clr>
            <a:srgbClr val="FBAE40"/>
          </p15:clr>
        </p15:guide>
        <p15:guide id="4" orient="horz" pos="4065">
          <p15:clr>
            <a:srgbClr val="FBAE40"/>
          </p15:clr>
        </p15:guide>
        <p15:guide id="5" pos="2880">
          <p15:clr>
            <a:srgbClr val="FBAE40"/>
          </p15:clr>
        </p15:guide>
        <p15:guide id="6" pos="2857">
          <p15:clr>
            <a:srgbClr val="FBAE40"/>
          </p15:clr>
        </p15:guide>
        <p15:guide id="7" pos="2903">
          <p15:clr>
            <a:srgbClr val="FBAE40"/>
          </p15:clr>
        </p15:guide>
        <p15:guide id="8" pos="3515">
          <p15:clr>
            <a:srgbClr val="FBAE40"/>
          </p15:clr>
        </p15:guide>
        <p15:guide id="9" pos="4173">
          <p15:clr>
            <a:srgbClr val="FBAE40"/>
          </p15:clr>
        </p15:guide>
        <p15:guide id="10" pos="4830">
          <p15:clr>
            <a:srgbClr val="FBAE40"/>
          </p15:clr>
        </p15:guide>
        <p15:guide id="11" pos="2245">
          <p15:clr>
            <a:srgbClr val="FBAE40"/>
          </p15:clr>
        </p15:guide>
        <p15:guide id="12" pos="3560">
          <p15:clr>
            <a:srgbClr val="FBAE40"/>
          </p15:clr>
        </p15:guide>
        <p15:guide id="13" pos="4218">
          <p15:clr>
            <a:srgbClr val="FBAE40"/>
          </p15:clr>
        </p15:guide>
        <p15:guide id="14" pos="4876">
          <p15:clr>
            <a:srgbClr val="FBAE40"/>
          </p15:clr>
        </p15:guide>
        <p15:guide id="15" pos="2200">
          <p15:clr>
            <a:srgbClr val="FBAE40"/>
          </p15:clr>
        </p15:guide>
        <p15:guide id="16" pos="1587">
          <p15:clr>
            <a:srgbClr val="FBAE40"/>
          </p15:clr>
        </p15:guide>
        <p15:guide id="17" pos="1542">
          <p15:clr>
            <a:srgbClr val="FBAE40"/>
          </p15:clr>
        </p15:guide>
        <p15:guide id="18" pos="930">
          <p15:clr>
            <a:srgbClr val="FBAE40"/>
          </p15:clr>
        </p15:guide>
        <p15:guide id="19" pos="884">
          <p15:clr>
            <a:srgbClr val="FBAE40"/>
          </p15:clr>
        </p15:guide>
        <p15:guide id="20" orient="horz" pos="1049">
          <p15:clr>
            <a:srgbClr val="FBAE40"/>
          </p15:clr>
        </p15:guide>
        <p15:guide id="21" orient="horz" pos="132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2" name="Heading"/>
          <p:cNvSpPr>
            <a:spLocks noGrp="1"/>
          </p:cNvSpPr>
          <p:nvPr>
            <p:ph type="title" hasCustomPrompt="1"/>
          </p:nvPr>
        </p:nvSpPr>
        <p:spPr>
          <a:xfrm>
            <a:off x="431800" y="404813"/>
            <a:ext cx="8280400" cy="333741"/>
          </a:xfrm>
        </p:spPr>
        <p:txBody>
          <a:bodyPr anchor="t">
            <a:noAutofit/>
          </a:bodyPr>
          <a:lstStyle>
            <a:lvl1pPr>
              <a:defRPr sz="2100" baseline="0"/>
            </a:lvl1pPr>
          </a:lstStyle>
          <a:p>
            <a:r>
              <a:rPr lang="en-GB" noProof="0" dirty="0" smtClean="0"/>
              <a:t>Click to add Agenda heading</a:t>
            </a:r>
            <a:endParaRPr lang="en-GB" noProof="0" dirty="0"/>
          </a:p>
        </p:txBody>
      </p:sp>
      <p:sp>
        <p:nvSpPr>
          <p:cNvPr id="8" name="Content Placeholder 7"/>
          <p:cNvSpPr>
            <a:spLocks noGrp="1"/>
          </p:cNvSpPr>
          <p:nvPr>
            <p:ph sz="quarter" idx="13" hasCustomPrompt="1"/>
          </p:nvPr>
        </p:nvSpPr>
        <p:spPr>
          <a:xfrm>
            <a:off x="431799" y="1233488"/>
            <a:ext cx="8284464" cy="5193792"/>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noProof="0" dirty="0" smtClean="0"/>
              <a:t>Click to add agenda item here</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9" name="TextBox 8"/>
          <p:cNvSpPr txBox="1"/>
          <p:nvPr/>
        </p:nvSpPr>
        <p:spPr>
          <a:xfrm>
            <a:off x="347694" y="6483807"/>
            <a:ext cx="2112264" cy="215444"/>
          </a:xfrm>
          <a:prstGeom prst="rect">
            <a:avLst/>
          </a:prstGeom>
          <a:noFill/>
        </p:spPr>
        <p:txBody>
          <a:bodyPr wrap="square" rtlCol="0">
            <a:spAutoFit/>
          </a:bodyPr>
          <a:lstStyle/>
          <a:p>
            <a:r>
              <a:rPr lang="en-US" sz="800" b="1" dirty="0" smtClean="0"/>
              <a:t>Eversheds Sutherland</a:t>
            </a:r>
            <a:endParaRPr lang="en-US" sz="800" b="0" dirty="0"/>
          </a:p>
        </p:txBody>
      </p:sp>
      <p:sp>
        <p:nvSpPr>
          <p:cNvPr id="12" name="TextBox 11"/>
          <p:cNvSpPr txBox="1"/>
          <p:nvPr userDrawn="1"/>
        </p:nvSpPr>
        <p:spPr>
          <a:xfrm>
            <a:off x="3635895" y="6511856"/>
            <a:ext cx="2113851" cy="184666"/>
          </a:xfrm>
          <a:prstGeom prst="rect">
            <a:avLst/>
          </a:prstGeom>
          <a:noFill/>
        </p:spPr>
        <p:txBody>
          <a:bodyPr vert="horz" wrap="square" rtlCol="0">
            <a:spAutoFit/>
          </a:bodyPr>
          <a:lstStyle/>
          <a:p>
            <a:pPr algn="l"/>
            <a:endParaRPr lang="en-US" sz="600" b="0" i="1" dirty="0">
              <a:solidFill>
                <a:srgbClr val="000000"/>
              </a:solidFill>
              <a:latin typeface="Verdana"/>
            </a:endParaRPr>
          </a:p>
        </p:txBody>
      </p:sp>
    </p:spTree>
    <p:extLst>
      <p:ext uri="{BB962C8B-B14F-4D97-AF65-F5344CB8AC3E}">
        <p14:creationId xmlns:p14="http://schemas.microsoft.com/office/powerpoint/2010/main" val="3898063941"/>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7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Slide with coloured background">
    <p:bg>
      <p:bgPr>
        <a:solidFill>
          <a:schemeClr val="accent1"/>
        </a:solidFill>
        <a:effectLst/>
      </p:bgPr>
    </p:bg>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193792"/>
          </a:xfrm>
        </p:spPr>
        <p:txBody>
          <a:bodyPr/>
          <a:lstStyle>
            <a:lvl1pPr marL="360000" indent="-360000">
              <a:buClr>
                <a:schemeClr val="bg1"/>
              </a:buClr>
              <a:buFont typeface="Verdana" panose="020B0604030504040204" pitchFamily="34" charset="0"/>
              <a:buChar char="−"/>
              <a:defRPr>
                <a:solidFill>
                  <a:schemeClr val="bg1"/>
                </a:solidFill>
              </a:defRPr>
            </a:lvl1pPr>
            <a:lvl2pPr>
              <a:defRPr baseline="0"/>
            </a:lvl2pPr>
          </a:lstStyle>
          <a:p>
            <a:pPr lvl="0"/>
            <a:r>
              <a:rPr lang="en-GB" noProof="0" dirty="0" smtClean="0"/>
              <a:t>Click to add agenda item here</a:t>
            </a:r>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solidFill>
                  <a:schemeClr val="bg1"/>
                </a:solidFill>
              </a:defRPr>
            </a:lvl1pPr>
          </a:lstStyle>
          <a:p>
            <a:r>
              <a:rPr lang="en-GB" noProof="0" dirty="0" smtClean="0"/>
              <a:t>Click to add Agenda heading</a:t>
            </a:r>
            <a:endParaRPr lang="en-GB" noProof="0" dirty="0"/>
          </a:p>
        </p:txBody>
      </p:sp>
      <p:sp>
        <p:nvSpPr>
          <p:cNvPr id="17" name="Slide Number Placeholder 6"/>
          <p:cNvSpPr>
            <a:spLocks noGrp="1"/>
          </p:cNvSpPr>
          <p:nvPr>
            <p:ph type="sldNum" sz="quarter" idx="15"/>
          </p:nvPr>
        </p:nvSpPr>
        <p:spPr>
          <a:xfrm>
            <a:off x="8044950" y="6441900"/>
            <a:ext cx="795192" cy="273050"/>
          </a:xfrm>
        </p:spPr>
        <p:txBody>
          <a:bodyPr/>
          <a:lstStyle>
            <a:lvl1pPr>
              <a:defRPr>
                <a:solidFill>
                  <a:schemeClr val="bg1"/>
                </a:solidFill>
              </a:defRPr>
            </a:lvl1pPr>
          </a:lstStyle>
          <a:p>
            <a:fld id="{03F1EFBE-6FC5-4E3B-A532-A391AE8323A1}" type="slidenum">
              <a:rPr lang="en-GB" smtClean="0"/>
              <a:pPr/>
              <a:t>‹#›</a:t>
            </a:fld>
            <a:endParaRPr lang="en-GB" dirty="0"/>
          </a:p>
        </p:txBody>
      </p:sp>
      <p:sp>
        <p:nvSpPr>
          <p:cNvPr id="18" name="TextBox 17"/>
          <p:cNvSpPr txBox="1"/>
          <p:nvPr userDrawn="1"/>
        </p:nvSpPr>
        <p:spPr>
          <a:xfrm>
            <a:off x="347694" y="6483807"/>
            <a:ext cx="1947672" cy="215444"/>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chemeClr val="bg1"/>
              </a:solidFill>
              <a:latin typeface="Verdana"/>
            </a:endParaRPr>
          </a:p>
        </p:txBody>
      </p:sp>
    </p:spTree>
    <p:custDataLst>
      <p:tags r:id="rId1"/>
    </p:custDataLst>
    <p:extLst>
      <p:ext uri="{BB962C8B-B14F-4D97-AF65-F5344CB8AC3E}">
        <p14:creationId xmlns:p14="http://schemas.microsoft.com/office/powerpoint/2010/main" val="1796607792"/>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77">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s Slide">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193792"/>
          </a:xfrm>
        </p:spPr>
        <p:txBody>
          <a:bodyPr>
            <a:noAutofit/>
          </a:bodyPr>
          <a:lstStyle>
            <a:lvl1pPr marL="360363" indent="-360363">
              <a:buClr>
                <a:schemeClr val="accent1"/>
              </a:buClr>
              <a:buFont typeface="+mj-lt"/>
              <a:buAutoNum type="arabicPeriod"/>
              <a:defRPr b="0">
                <a:solidFill>
                  <a:schemeClr val="accent1"/>
                </a:solidFill>
              </a:defRPr>
            </a:lvl1pPr>
            <a:lvl2pPr marL="623888" indent="-280988">
              <a:buClr>
                <a:schemeClr val="accent1"/>
              </a:buClr>
              <a:buFont typeface="Verdana" panose="020B0604030504040204" pitchFamily="34" charset="0"/>
              <a:buChar char="−"/>
              <a:defRPr baseline="0">
                <a:solidFill>
                  <a:schemeClr val="accent1"/>
                </a:solidFill>
              </a:defRPr>
            </a:lvl2pPr>
          </a:lstStyle>
          <a:p>
            <a:pPr lvl="0"/>
            <a:r>
              <a:rPr lang="en-US" dirty="0" smtClean="0"/>
              <a:t>Click to add item here</a:t>
            </a:r>
          </a:p>
          <a:p>
            <a:pPr lvl="1"/>
            <a:r>
              <a:rPr lang="en-US" dirty="0" smtClean="0"/>
              <a:t>Sub item runs here</a:t>
            </a:r>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solidFill>
                  <a:schemeClr val="accent1"/>
                </a:solidFill>
              </a:defRPr>
            </a:lvl1pPr>
          </a:lstStyle>
          <a:p>
            <a:r>
              <a:rPr lang="en-US" dirty="0" smtClean="0"/>
              <a:t>Click to add Contents heading</a:t>
            </a:r>
            <a:endParaRPr lang="en-US" dirty="0"/>
          </a:p>
        </p:txBody>
      </p:sp>
      <p:sp>
        <p:nvSpPr>
          <p:cNvPr id="13" name="Slide Number Placeholder 6"/>
          <p:cNvSpPr>
            <a:spLocks noGrp="1"/>
          </p:cNvSpPr>
          <p:nvPr>
            <p:ph type="sldNum" sz="quarter" idx="15"/>
          </p:nvPr>
        </p:nvSpPr>
        <p:spPr>
          <a:xfrm>
            <a:off x="8044950" y="6441900"/>
            <a:ext cx="795192" cy="273050"/>
          </a:xfrm>
        </p:spPr>
        <p:txBody>
          <a:bodyPr/>
          <a:lstStyle/>
          <a:p>
            <a:fld id="{03F1EFBE-6FC5-4E3B-A532-A391AE8323A1}" type="slidenum">
              <a:rPr lang="en-GB" smtClean="0"/>
              <a:pPr/>
              <a:t>‹#›</a:t>
            </a:fld>
            <a:endParaRPr lang="en-GB" dirty="0"/>
          </a:p>
        </p:txBody>
      </p:sp>
      <p:sp>
        <p:nvSpPr>
          <p:cNvPr id="14" name="TextBox 13"/>
          <p:cNvSpPr txBox="1"/>
          <p:nvPr userDrawn="1"/>
        </p:nvSpPr>
        <p:spPr>
          <a:xfrm>
            <a:off x="347694" y="6483807"/>
            <a:ext cx="2112264" cy="215444"/>
          </a:xfrm>
          <a:prstGeom prst="rect">
            <a:avLst/>
          </a:prstGeom>
          <a:noFill/>
        </p:spPr>
        <p:txBody>
          <a:bodyPr wrap="square" rtlCol="0">
            <a:no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2122587030"/>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77">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s Slide with coloured background">
    <p:bg>
      <p:bgPr>
        <a:solidFill>
          <a:schemeClr val="accent1"/>
        </a:solidFill>
        <a:effectLst/>
      </p:bgPr>
    </p:bg>
    <p:spTree>
      <p:nvGrpSpPr>
        <p:cNvPr id="1" name=""/>
        <p:cNvGrpSpPr/>
        <p:nvPr/>
      </p:nvGrpSpPr>
      <p:grpSpPr>
        <a:xfrm>
          <a:off x="0" y="0"/>
          <a:ext cx="0" cy="0"/>
          <a:chOff x="0" y="0"/>
          <a:chExt cx="0" cy="0"/>
        </a:xfrm>
      </p:grpSpPr>
      <p:sp>
        <p:nvSpPr>
          <p:cNvPr id="3" name="Main content placeholder"/>
          <p:cNvSpPr>
            <a:spLocks noGrp="1"/>
          </p:cNvSpPr>
          <p:nvPr>
            <p:ph idx="1" hasCustomPrompt="1"/>
          </p:nvPr>
        </p:nvSpPr>
        <p:spPr>
          <a:xfrm>
            <a:off x="431800" y="1233488"/>
            <a:ext cx="8280400" cy="5193792"/>
          </a:xfrm>
        </p:spPr>
        <p:txBody>
          <a:bodyPr>
            <a:noAutofit/>
          </a:bodyPr>
          <a:lstStyle>
            <a:lvl1pPr marL="360363" indent="-360363">
              <a:buClr>
                <a:schemeClr val="bg1"/>
              </a:buClr>
              <a:buFont typeface="+mj-lt"/>
              <a:buAutoNum type="arabicPeriod"/>
              <a:defRPr baseline="0">
                <a:solidFill>
                  <a:schemeClr val="bg1"/>
                </a:solidFill>
              </a:defRPr>
            </a:lvl1pPr>
            <a:lvl2pPr marL="623888" indent="-280988">
              <a:buClr>
                <a:schemeClr val="bg1"/>
              </a:buClr>
              <a:buFont typeface="Verdana" panose="020B0604030504040204" pitchFamily="34" charset="0"/>
              <a:buChar char="−"/>
              <a:defRPr baseline="0">
                <a:solidFill>
                  <a:schemeClr val="bg1"/>
                </a:solidFill>
              </a:defRPr>
            </a:lvl2pPr>
          </a:lstStyle>
          <a:p>
            <a:pPr lvl="0"/>
            <a:r>
              <a:rPr lang="en-GB" noProof="0" dirty="0" smtClean="0"/>
              <a:t>Click to add item here</a:t>
            </a:r>
          </a:p>
          <a:p>
            <a:pPr lvl="1"/>
            <a:r>
              <a:rPr lang="en-GB" noProof="0" dirty="0" smtClean="0"/>
              <a:t>Sub item runs here</a:t>
            </a:r>
          </a:p>
        </p:txBody>
      </p:sp>
      <p:sp>
        <p:nvSpPr>
          <p:cNvPr id="2" name="Heading"/>
          <p:cNvSpPr>
            <a:spLocks noGrp="1"/>
          </p:cNvSpPr>
          <p:nvPr>
            <p:ph type="title" hasCustomPrompt="1"/>
          </p:nvPr>
        </p:nvSpPr>
        <p:spPr>
          <a:xfrm>
            <a:off x="431800" y="404813"/>
            <a:ext cx="8280400" cy="333741"/>
          </a:xfrm>
        </p:spPr>
        <p:txBody>
          <a:bodyPr anchor="t">
            <a:noAutofit/>
          </a:bodyPr>
          <a:lstStyle>
            <a:lvl1pPr>
              <a:defRPr sz="2100" baseline="0">
                <a:solidFill>
                  <a:schemeClr val="bg1"/>
                </a:solidFill>
              </a:defRPr>
            </a:lvl1pPr>
          </a:lstStyle>
          <a:p>
            <a:r>
              <a:rPr lang="en-GB" noProof="0" dirty="0" smtClean="0"/>
              <a:t>Click to add Contents heading</a:t>
            </a:r>
            <a:endParaRPr lang="en-GB" noProof="0" dirty="0"/>
          </a:p>
        </p:txBody>
      </p:sp>
      <p:sp>
        <p:nvSpPr>
          <p:cNvPr id="12" name="Slide Number Placeholder 6"/>
          <p:cNvSpPr>
            <a:spLocks noGrp="1"/>
          </p:cNvSpPr>
          <p:nvPr>
            <p:ph type="sldNum" sz="quarter" idx="15"/>
          </p:nvPr>
        </p:nvSpPr>
        <p:spPr>
          <a:xfrm>
            <a:off x="8044950" y="6441900"/>
            <a:ext cx="795192" cy="273050"/>
          </a:xfrm>
        </p:spPr>
        <p:txBody>
          <a:bodyPr/>
          <a:lstStyle>
            <a:lvl1pPr>
              <a:defRPr>
                <a:solidFill>
                  <a:schemeClr val="bg1"/>
                </a:solidFill>
              </a:defRPr>
            </a:lvl1pPr>
          </a:lstStyle>
          <a:p>
            <a:fld id="{03F1EFBE-6FC5-4E3B-A532-A391AE8323A1}" type="slidenum">
              <a:rPr lang="en-GB" smtClean="0"/>
              <a:pPr/>
              <a:t>‹#›</a:t>
            </a:fld>
            <a:endParaRPr lang="en-GB" dirty="0"/>
          </a:p>
        </p:txBody>
      </p:sp>
      <p:sp>
        <p:nvSpPr>
          <p:cNvPr id="13" name="TextBox 12"/>
          <p:cNvSpPr txBox="1"/>
          <p:nvPr userDrawn="1"/>
        </p:nvSpPr>
        <p:spPr>
          <a:xfrm>
            <a:off x="347694" y="6483807"/>
            <a:ext cx="1947672" cy="215444"/>
          </a:xfrm>
          <a:prstGeom prst="rect">
            <a:avLst/>
          </a:prstGeom>
          <a:noFill/>
        </p:spPr>
        <p:txBody>
          <a:bodyPr wrap="square" rtlCol="0">
            <a:noAutofit/>
          </a:bodyPr>
          <a:lstStyle/>
          <a:p>
            <a:r>
              <a:rPr lang="en-US" sz="800" b="1" dirty="0" smtClean="0">
                <a:solidFill>
                  <a:schemeClr val="bg1"/>
                </a:solidFill>
              </a:rPr>
              <a:t>Eversheds Sutherland</a:t>
            </a:r>
            <a:endParaRPr lang="en-US" sz="800" b="0" dirty="0">
              <a:solidFill>
                <a:schemeClr val="bg1"/>
              </a:solidFill>
            </a:endParaRPr>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chemeClr val="bg1"/>
              </a:solidFill>
              <a:latin typeface="Verdana"/>
            </a:endParaRPr>
          </a:p>
        </p:txBody>
      </p:sp>
    </p:spTree>
    <p:custDataLst>
      <p:tags r:id="rId1"/>
    </p:custDataLst>
    <p:extLst>
      <p:ext uri="{BB962C8B-B14F-4D97-AF65-F5344CB8AC3E}">
        <p14:creationId xmlns:p14="http://schemas.microsoft.com/office/powerpoint/2010/main" val="2908460126"/>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777">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arge text slide">
    <p:spTree>
      <p:nvGrpSpPr>
        <p:cNvPr id="1" name=""/>
        <p:cNvGrpSpPr/>
        <p:nvPr/>
      </p:nvGrpSpPr>
      <p:grpSpPr>
        <a:xfrm>
          <a:off x="0" y="0"/>
          <a:ext cx="0" cy="0"/>
          <a:chOff x="0" y="0"/>
          <a:chExt cx="0" cy="0"/>
        </a:xfrm>
      </p:grpSpPr>
      <p:sp>
        <p:nvSpPr>
          <p:cNvPr id="9" name="Intro line"/>
          <p:cNvSpPr>
            <a:spLocks noGrp="1"/>
          </p:cNvSpPr>
          <p:nvPr>
            <p:ph type="body" sz="quarter" idx="11" hasCustomPrompt="1"/>
          </p:nvPr>
        </p:nvSpPr>
        <p:spPr>
          <a:xfrm>
            <a:off x="429768" y="1966462"/>
            <a:ext cx="8280400" cy="417512"/>
          </a:xfrm>
        </p:spPr>
        <p:txBody>
          <a:bodyPr>
            <a:noAutofit/>
          </a:bodyPr>
          <a:lstStyle>
            <a:lvl1pPr marL="0" indent="0">
              <a:buNone/>
              <a:defRPr/>
            </a:lvl1pPr>
          </a:lstStyle>
          <a:p>
            <a:pPr lvl="0"/>
            <a:r>
              <a:rPr lang="en-GB" noProof="0" dirty="0" smtClean="0"/>
              <a:t>Click to add Intro item here</a:t>
            </a:r>
          </a:p>
        </p:txBody>
      </p:sp>
      <p:sp>
        <p:nvSpPr>
          <p:cNvPr id="7" name="Sub-heading"/>
          <p:cNvSpPr>
            <a:spLocks noGrp="1"/>
          </p:cNvSpPr>
          <p:nvPr>
            <p:ph type="body" sz="quarter" idx="10" hasCustomPrompt="1"/>
          </p:nvPr>
        </p:nvSpPr>
        <p:spPr>
          <a:xfrm>
            <a:off x="431800" y="738188"/>
            <a:ext cx="8280400" cy="377825"/>
          </a:xfrm>
        </p:spPr>
        <p:txBody>
          <a:bodyPr>
            <a:noAutofit/>
          </a:bodyPr>
          <a:lstStyle>
            <a:lvl1pPr marL="0" indent="0">
              <a:buNone/>
              <a:defRPr sz="1900" baseline="0"/>
            </a:lvl1pPr>
          </a:lstStyle>
          <a:p>
            <a:pPr lvl="0"/>
            <a:r>
              <a:rPr lang="en-GB" noProof="0" dirty="0" smtClean="0"/>
              <a:t>Click to add sub-heading</a:t>
            </a:r>
            <a:endParaRPr lang="en-GB" noProof="0" dirty="0"/>
          </a:p>
        </p:txBody>
      </p:sp>
      <p:sp>
        <p:nvSpPr>
          <p:cNvPr id="2" name="Heading"/>
          <p:cNvSpPr>
            <a:spLocks noGrp="1"/>
          </p:cNvSpPr>
          <p:nvPr>
            <p:ph type="title" hasCustomPrompt="1"/>
          </p:nvPr>
        </p:nvSpPr>
        <p:spPr>
          <a:xfrm>
            <a:off x="431800" y="404813"/>
            <a:ext cx="8280400" cy="333741"/>
          </a:xfrm>
        </p:spPr>
        <p:txBody>
          <a:bodyPr anchor="t" anchorCtr="0">
            <a:noAutofit/>
          </a:bodyPr>
          <a:lstStyle>
            <a:lvl1pPr>
              <a:defRPr sz="2100" baseline="0"/>
            </a:lvl1pPr>
          </a:lstStyle>
          <a:p>
            <a:r>
              <a:rPr lang="en-GB" noProof="0" dirty="0" smtClean="0"/>
              <a:t>Click to add Heading</a:t>
            </a:r>
            <a:endParaRPr lang="en-GB" noProof="0" dirty="0"/>
          </a:p>
        </p:txBody>
      </p:sp>
      <p:sp>
        <p:nvSpPr>
          <p:cNvPr id="10" name="Content Placeholder 9"/>
          <p:cNvSpPr>
            <a:spLocks noGrp="1"/>
          </p:cNvSpPr>
          <p:nvPr>
            <p:ph sz="quarter" idx="14"/>
          </p:nvPr>
        </p:nvSpPr>
        <p:spPr>
          <a:xfrm>
            <a:off x="429768" y="2383973"/>
            <a:ext cx="8280400" cy="3602736"/>
          </a:xfrm>
        </p:spPr>
        <p:txBody>
          <a:bodyPr>
            <a:noAutofit/>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Slide Number Placeholder 6"/>
          <p:cNvSpPr>
            <a:spLocks noGrp="1"/>
          </p:cNvSpPr>
          <p:nvPr>
            <p:ph type="sldNum" sz="quarter" idx="16"/>
          </p:nvPr>
        </p:nvSpPr>
        <p:spPr>
          <a:xfrm>
            <a:off x="8044950" y="6441900"/>
            <a:ext cx="795192" cy="273050"/>
          </a:xfrm>
        </p:spPr>
        <p:txBody>
          <a:bodyPr/>
          <a:lstStyle/>
          <a:p>
            <a:fld id="{03F1EFBE-6FC5-4E3B-A532-A391AE8323A1}" type="slidenum">
              <a:rPr lang="en-GB" smtClean="0"/>
              <a:pPr/>
              <a:t>‹#›</a:t>
            </a:fld>
            <a:endParaRPr lang="en-GB" dirty="0"/>
          </a:p>
        </p:txBody>
      </p:sp>
      <p:sp>
        <p:nvSpPr>
          <p:cNvPr id="11" name="TextBox 10"/>
          <p:cNvSpPr txBox="1"/>
          <p:nvPr userDrawn="1"/>
        </p:nvSpPr>
        <p:spPr>
          <a:xfrm>
            <a:off x="347472" y="6483807"/>
            <a:ext cx="2112000" cy="215444"/>
          </a:xfrm>
          <a:prstGeom prst="rect">
            <a:avLst/>
          </a:prstGeom>
          <a:noFill/>
        </p:spPr>
        <p:txBody>
          <a:bodyPr wrap="square" rtlCol="0">
            <a:noAutofit/>
          </a:bodyPr>
          <a:lstStyle/>
          <a:p>
            <a:r>
              <a:rPr lang="en-US" sz="800" b="1" dirty="0" smtClean="0"/>
              <a:t>Eversheds Sutherland</a:t>
            </a:r>
            <a:endParaRPr lang="en-US" sz="800" b="0" dirty="0"/>
          </a:p>
        </p:txBody>
      </p:sp>
      <p:sp>
        <p:nvSpPr>
          <p:cNvPr id="8" name="TextBox 7"/>
          <p:cNvSpPr txBox="1"/>
          <p:nvPr userDrawn="1"/>
        </p:nvSpPr>
        <p:spPr>
          <a:xfrm>
            <a:off x="3635895" y="6511856"/>
            <a:ext cx="2113851" cy="184666"/>
          </a:xfrm>
          <a:prstGeom prst="rect">
            <a:avLst/>
          </a:prstGeom>
          <a:noFill/>
        </p:spPr>
        <p:txBody>
          <a:bodyPr vert="horz" wrap="square" rtlCol="0">
            <a:noAutofit/>
          </a:bodyPr>
          <a:lstStyle/>
          <a:p>
            <a:endParaRPr lang="en-US" sz="600" b="0" i="1" dirty="0">
              <a:solidFill>
                <a:srgbClr val="000000"/>
              </a:solidFill>
              <a:latin typeface="Verdana"/>
            </a:endParaRPr>
          </a:p>
        </p:txBody>
      </p:sp>
    </p:spTree>
    <p:custDataLst>
      <p:tags r:id="rId1"/>
    </p:custDataLst>
    <p:extLst>
      <p:ext uri="{BB962C8B-B14F-4D97-AF65-F5344CB8AC3E}">
        <p14:creationId xmlns:p14="http://schemas.microsoft.com/office/powerpoint/2010/main" val="350242919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9768" y="404814"/>
            <a:ext cx="8284464" cy="333740"/>
          </a:xfrm>
          <a:prstGeom prst="rect">
            <a:avLst/>
          </a:prstGeom>
        </p:spPr>
        <p:txBody>
          <a:bodyPr vert="horz" lIns="91440" tIns="45720" rIns="91440" bIns="45720" rtlCol="0" anchor="t" anchorCtr="0">
            <a:noAutofit/>
          </a:bodyPr>
          <a:lstStyle/>
          <a:p>
            <a:r>
              <a:rPr lang="en-US" noProof="0" smtClean="0"/>
              <a:t>Click to edit Master title style</a:t>
            </a:r>
            <a:endParaRPr lang="en-GB" noProof="0" dirty="0"/>
          </a:p>
        </p:txBody>
      </p:sp>
      <p:sp>
        <p:nvSpPr>
          <p:cNvPr id="3" name="Text Placeholder 2"/>
          <p:cNvSpPr>
            <a:spLocks noGrp="1"/>
          </p:cNvSpPr>
          <p:nvPr>
            <p:ph type="body" idx="1"/>
          </p:nvPr>
        </p:nvSpPr>
        <p:spPr>
          <a:xfrm>
            <a:off x="431800" y="2514600"/>
            <a:ext cx="8280400" cy="3602736"/>
          </a:xfrm>
          <a:prstGeom prst="rect">
            <a:avLst/>
          </a:prstGeom>
        </p:spPr>
        <p:txBody>
          <a:bodyPr vert="horz" lIns="91440" tIns="45720" rIns="91440" bIns="45720" rtlCol="0">
            <a:no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
        <p:nvSpPr>
          <p:cNvPr id="6" name="Slide Number Placeholder 4"/>
          <p:cNvSpPr>
            <a:spLocks noGrp="1"/>
          </p:cNvSpPr>
          <p:nvPr>
            <p:ph type="sldNum" sz="quarter" idx="4"/>
          </p:nvPr>
        </p:nvSpPr>
        <p:spPr>
          <a:xfrm>
            <a:off x="8064000" y="6480000"/>
            <a:ext cx="795192" cy="273050"/>
          </a:xfrm>
          <a:prstGeom prst="rect">
            <a:avLst/>
          </a:prstGeom>
        </p:spPr>
        <p:txBody>
          <a:bodyPr vert="horz" lIns="91440" tIns="45720" rIns="91440" bIns="45720" rtlCol="0" anchor="ctr"/>
          <a:lstStyle>
            <a:lvl1pPr algn="r">
              <a:defRPr sz="1000">
                <a:solidFill>
                  <a:schemeClr val="tx1">
                    <a:tint val="75000"/>
                  </a:schemeClr>
                </a:solidFill>
              </a:defRPr>
            </a:lvl1pPr>
          </a:lstStyle>
          <a:p>
            <a:fld id="{03F1EFBE-6FC5-4E3B-A532-A391AE8323A1}" type="slidenum">
              <a:rPr lang="en-GB" smtClean="0"/>
              <a:pPr/>
              <a:t>‹#›</a:t>
            </a:fld>
            <a:endParaRPr lang="en-GB" dirty="0"/>
          </a:p>
        </p:txBody>
      </p:sp>
    </p:spTree>
    <p:extLst>
      <p:ext uri="{BB962C8B-B14F-4D97-AF65-F5344CB8AC3E}">
        <p14:creationId xmlns:p14="http://schemas.microsoft.com/office/powerpoint/2010/main" val="2173803068"/>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37" r:id="rId10"/>
    <p:sldLayoutId id="2147483836" r:id="rId11"/>
    <p:sldLayoutId id="2147483834" r:id="rId12"/>
    <p:sldLayoutId id="2147483815" r:id="rId13"/>
    <p:sldLayoutId id="2147483816" r:id="rId14"/>
    <p:sldLayoutId id="2147483817" r:id="rId15"/>
    <p:sldLayoutId id="2147483818" r:id="rId16"/>
    <p:sldLayoutId id="2147483819" r:id="rId17"/>
    <p:sldLayoutId id="2147483820" r:id="rId18"/>
    <p:sldLayoutId id="2147483821" r:id="rId19"/>
    <p:sldLayoutId id="2147483822" r:id="rId20"/>
    <p:sldLayoutId id="2147483823" r:id="rId21"/>
    <p:sldLayoutId id="2147483824" r:id="rId22"/>
    <p:sldLayoutId id="2147483825" r:id="rId23"/>
    <p:sldLayoutId id="2147483826" r:id="rId24"/>
    <p:sldLayoutId id="2147483827" r:id="rId25"/>
    <p:sldLayoutId id="2147483828" r:id="rId26"/>
    <p:sldLayoutId id="2147483829" r:id="rId27"/>
    <p:sldLayoutId id="2147483830" r:id="rId28"/>
    <p:sldLayoutId id="2147483835" r:id="rId29"/>
    <p:sldLayoutId id="2147483831" r:id="rId30"/>
    <p:sldLayoutId id="2147483832" r:id="rId31"/>
    <p:sldLayoutId id="2147483833" r:id="rId32"/>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2100" b="1" kern="1200">
          <a:solidFill>
            <a:schemeClr val="accent1"/>
          </a:solidFill>
          <a:latin typeface="+mj-lt"/>
          <a:ea typeface="+mj-ea"/>
          <a:cs typeface="+mj-cs"/>
        </a:defRPr>
      </a:lvl1pPr>
    </p:titleStyle>
    <p:bodyStyle>
      <a:lvl1pPr marL="360000" indent="-360000" algn="l" defTabSz="685800" rtl="0" eaLnBrk="1" latinLnBrk="0" hangingPunct="1">
        <a:lnSpc>
          <a:spcPct val="100000"/>
        </a:lnSpc>
        <a:spcBef>
          <a:spcPts val="1200"/>
        </a:spcBef>
        <a:spcAft>
          <a:spcPts val="0"/>
        </a:spcAft>
        <a:buClr>
          <a:schemeClr val="accent1"/>
        </a:buClr>
        <a:buFont typeface="Verdana" panose="020B0604030504040204" pitchFamily="34" charset="0"/>
        <a:buChar char="─"/>
        <a:tabLst/>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1"/>
        </a:buClr>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1"/>
        </a:buClr>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accent1"/>
        </a:buClr>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2880">
          <p15:clr>
            <a:srgbClr val="F26B43"/>
          </p15:clr>
        </p15:guide>
        <p15:guide id="2" pos="2903">
          <p15:clr>
            <a:srgbClr val="F26B43"/>
          </p15:clr>
        </p15:guide>
        <p15:guide id="3" pos="2857">
          <p15:clr>
            <a:srgbClr val="F26B43"/>
          </p15:clr>
        </p15:guide>
        <p15:guide id="4" pos="3515">
          <p15:clr>
            <a:srgbClr val="F26B43"/>
          </p15:clr>
        </p15:guide>
        <p15:guide id="5" pos="3560">
          <p15:clr>
            <a:srgbClr val="F26B43"/>
          </p15:clr>
        </p15:guide>
        <p15:guide id="6" pos="4173">
          <p15:clr>
            <a:srgbClr val="F26B43"/>
          </p15:clr>
        </p15:guide>
        <p15:guide id="7" pos="4218">
          <p15:clr>
            <a:srgbClr val="F26B43"/>
          </p15:clr>
        </p15:guide>
        <p15:guide id="8" pos="4830">
          <p15:clr>
            <a:srgbClr val="F26B43"/>
          </p15:clr>
        </p15:guide>
        <p15:guide id="9" pos="4876">
          <p15:clr>
            <a:srgbClr val="F26B43"/>
          </p15:clr>
        </p15:guide>
        <p15:guide id="10" pos="5488">
          <p15:clr>
            <a:srgbClr val="F26B43"/>
          </p15:clr>
        </p15:guide>
        <p15:guide id="11" pos="2245">
          <p15:clr>
            <a:srgbClr val="F26B43"/>
          </p15:clr>
        </p15:guide>
        <p15:guide id="12" pos="2200">
          <p15:clr>
            <a:srgbClr val="F26B43"/>
          </p15:clr>
        </p15:guide>
        <p15:guide id="13" pos="1587">
          <p15:clr>
            <a:srgbClr val="F26B43"/>
          </p15:clr>
        </p15:guide>
        <p15:guide id="14" pos="1542">
          <p15:clr>
            <a:srgbClr val="F26B43"/>
          </p15:clr>
        </p15:guide>
        <p15:guide id="15" pos="930">
          <p15:clr>
            <a:srgbClr val="F26B43"/>
          </p15:clr>
        </p15:guide>
        <p15:guide id="16" pos="884">
          <p15:clr>
            <a:srgbClr val="F26B43"/>
          </p15:clr>
        </p15:guide>
        <p15:guide id="17" pos="272">
          <p15:clr>
            <a:srgbClr val="F26B43"/>
          </p15:clr>
        </p15:guide>
        <p15:guide id="18" orient="horz" pos="255">
          <p15:clr>
            <a:srgbClr val="F26B43"/>
          </p15:clr>
        </p15:guide>
        <p15:guide id="19" orient="horz" pos="4065">
          <p15:clr>
            <a:srgbClr val="F26B43"/>
          </p15:clr>
        </p15:guide>
        <p15:guide id="20" orient="horz" pos="1321">
          <p15:clr>
            <a:srgbClr val="F26B43"/>
          </p15:clr>
        </p15:guide>
        <p15:guide id="21" orient="horz" pos="777">
          <p15:clr>
            <a:srgbClr val="F26B43"/>
          </p15:clr>
        </p15:guide>
        <p15:guide id="22" orient="horz" pos="104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a:xfrm>
            <a:off x="1403348" y="1342264"/>
            <a:ext cx="6852131" cy="628654"/>
          </a:xfrm>
        </p:spPr>
        <p:txBody>
          <a:bodyPr/>
          <a:lstStyle/>
          <a:p>
            <a:r>
              <a:rPr lang="en-US" sz="2000" dirty="0"/>
              <a:t>Rapid growth requires rethinking how to attract capital. What are investors looking for?</a:t>
            </a:r>
          </a:p>
        </p:txBody>
      </p:sp>
      <p:sp>
        <p:nvSpPr>
          <p:cNvPr id="7" name="Title 6"/>
          <p:cNvSpPr>
            <a:spLocks noGrp="1"/>
          </p:cNvSpPr>
          <p:nvPr>
            <p:ph type="title"/>
          </p:nvPr>
        </p:nvSpPr>
        <p:spPr>
          <a:xfrm>
            <a:off x="1403348" y="749866"/>
            <a:ext cx="7308851" cy="362937"/>
          </a:xfrm>
        </p:spPr>
        <p:txBody>
          <a:bodyPr/>
          <a:lstStyle/>
          <a:p>
            <a:r>
              <a:rPr lang="en-US" dirty="0"/>
              <a:t>Investing in the Appalachian Storage </a:t>
            </a:r>
            <a:r>
              <a:rPr lang="en-US" dirty="0" smtClean="0"/>
              <a:t>Hub</a:t>
            </a:r>
            <a:r>
              <a:rPr lang="en-US" dirty="0"/>
              <a:t> </a:t>
            </a:r>
          </a:p>
        </p:txBody>
      </p:sp>
      <p:sp>
        <p:nvSpPr>
          <p:cNvPr id="9" name="Text Placeholder 8"/>
          <p:cNvSpPr>
            <a:spLocks noGrp="1"/>
          </p:cNvSpPr>
          <p:nvPr>
            <p:ph type="body" sz="quarter" idx="10"/>
          </p:nvPr>
        </p:nvSpPr>
        <p:spPr>
          <a:xfrm>
            <a:off x="428565" y="5513749"/>
            <a:ext cx="3992408" cy="310687"/>
          </a:xfrm>
        </p:spPr>
        <p:txBody>
          <a:bodyPr/>
          <a:lstStyle/>
          <a:p>
            <a:r>
              <a:rPr lang="en-US" dirty="0" smtClean="0"/>
              <a:t>June 7, 2018</a:t>
            </a:r>
            <a:endParaRPr lang="en-US" dirty="0"/>
          </a:p>
        </p:txBody>
      </p:sp>
      <p:sp>
        <p:nvSpPr>
          <p:cNvPr id="4" name="TextBox 3"/>
          <p:cNvSpPr txBox="1"/>
          <p:nvPr/>
        </p:nvSpPr>
        <p:spPr>
          <a:xfrm>
            <a:off x="419939" y="4425336"/>
            <a:ext cx="3743865" cy="707886"/>
          </a:xfrm>
          <a:prstGeom prst="rect">
            <a:avLst/>
          </a:prstGeom>
          <a:noFill/>
        </p:spPr>
        <p:txBody>
          <a:bodyPr wrap="square" rtlCol="0">
            <a:spAutoFit/>
          </a:bodyPr>
          <a:lstStyle/>
          <a:p>
            <a:r>
              <a:rPr lang="en-US" sz="2000" dirty="0" smtClean="0"/>
              <a:t>Damian Georgino</a:t>
            </a:r>
          </a:p>
          <a:p>
            <a:r>
              <a:rPr lang="en-US" sz="2000" i="1" dirty="0" smtClean="0"/>
              <a:t>Special Counsel</a:t>
            </a:r>
            <a:endParaRPr lang="en-US" sz="2000" i="1"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86488" y="2147012"/>
            <a:ext cx="2882718" cy="4089897"/>
          </a:xfrm>
          <a:prstGeom prst="rect">
            <a:avLst/>
          </a:prstGeom>
        </p:spPr>
      </p:pic>
    </p:spTree>
    <p:extLst>
      <p:ext uri="{BB962C8B-B14F-4D97-AF65-F5344CB8AC3E}">
        <p14:creationId xmlns:p14="http://schemas.microsoft.com/office/powerpoint/2010/main" val="4078746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234545"/>
          </a:xfrm>
          <a:prstGeom prst="rect">
            <a:avLst/>
          </a:prstGeom>
        </p:spPr>
      </p:pic>
    </p:spTree>
    <p:extLst>
      <p:ext uri="{BB962C8B-B14F-4D97-AF65-F5344CB8AC3E}">
        <p14:creationId xmlns:p14="http://schemas.microsoft.com/office/powerpoint/2010/main" val="151486201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p:cNvSpPr>
            <a:spLocks noGrp="1"/>
          </p:cNvSpPr>
          <p:nvPr>
            <p:ph type="title"/>
          </p:nvPr>
        </p:nvSpPr>
        <p:spPr/>
        <p:txBody>
          <a:bodyPr/>
          <a:lstStyle/>
          <a:p>
            <a:r>
              <a:rPr lang="en-GB" dirty="0" smtClean="0"/>
              <a:t>Corporate M&amp;A</a:t>
            </a:r>
            <a:endParaRPr lang="en-GB" dirty="0"/>
          </a:p>
        </p:txBody>
      </p:sp>
      <p:sp>
        <p:nvSpPr>
          <p:cNvPr id="2" name="Rectangle 4"/>
          <p:cNvSpPr>
            <a:spLocks noChangeArrowheads="1"/>
          </p:cNvSpPr>
          <p:nvPr/>
        </p:nvSpPr>
        <p:spPr bwMode="auto">
          <a:xfrm>
            <a:off x="366770" y="909005"/>
            <a:ext cx="5041992" cy="4154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264" tIns="60306" rIns="0" bIns="0" numCol="1" anchor="ctr" anchorCtr="0" compatLnSpc="1">
            <a:prstTxWarp prst="textNoShape">
              <a:avLst/>
            </a:prstTxWarp>
            <a:spAutoFit/>
          </a:bodyPr>
          <a:lstStyle/>
          <a:p>
            <a:pPr lvl="0" eaLnBrk="0" fontAlgn="base" hangingPunct="0">
              <a:spcBef>
                <a:spcPct val="0"/>
              </a:spcBef>
              <a:spcAft>
                <a:spcPct val="0"/>
              </a:spcAft>
            </a:pPr>
            <a:r>
              <a:rPr lang="en-US" altLang="en-US" sz="1400" dirty="0">
                <a:solidFill>
                  <a:srgbClr val="231F20"/>
                </a:solidFill>
                <a:latin typeface="Arial" panose="020B0604020202020204" pitchFamily="34" charset="0"/>
                <a:ea typeface="Arial" panose="020B0604020202020204" pitchFamily="34" charset="0"/>
              </a:rPr>
              <a:t>Eversheds Sutherland helps clients understand the full range of business law, enabling them to grow and thrive. We constantly monitor the economic, regulatory and legislative environment so we can guide clients to new opportunities while minimizing risk. We represent both public and private companies in virtually every type of transaction, and our client list runs the gamut of industries.</a:t>
            </a:r>
          </a:p>
          <a:p>
            <a:pPr lvl="0" eaLnBrk="0" fontAlgn="base" hangingPunct="0">
              <a:spcBef>
                <a:spcPct val="0"/>
              </a:spcBef>
              <a:spcAft>
                <a:spcPct val="0"/>
              </a:spcAft>
            </a:pPr>
            <a:endParaRPr lang="en-US" altLang="en-US" sz="1400" dirty="0">
              <a:solidFill>
                <a:srgbClr val="231F20"/>
              </a:solidFill>
              <a:latin typeface="Arial" panose="020B0604020202020204" pitchFamily="34" charset="0"/>
              <a:ea typeface="Arial" panose="020B0604020202020204" pitchFamily="34" charset="0"/>
            </a:endParaRPr>
          </a:p>
          <a:p>
            <a:pPr lvl="0" eaLnBrk="0" fontAlgn="base" hangingPunct="0">
              <a:spcBef>
                <a:spcPct val="0"/>
              </a:spcBef>
              <a:spcAft>
                <a:spcPct val="0"/>
              </a:spcAft>
            </a:pPr>
            <a:r>
              <a:rPr lang="en-US" altLang="en-US" sz="1400" dirty="0">
                <a:solidFill>
                  <a:srgbClr val="231F20"/>
                </a:solidFill>
                <a:latin typeface="Arial" panose="020B0604020202020204" pitchFamily="34" charset="0"/>
                <a:ea typeface="Arial" panose="020B0604020202020204" pitchFamily="34" charset="0"/>
              </a:rPr>
              <a:t>Eversheds Sutherland works with clients to raise billions in public and private capital. Our attorneys address practically every corporate legal need, including general corporate advice, finance, mergers, acquisitions and other transformative transactions, corporate governance and compliance in an evolving regulatory environment. We work seamlessly with attorneys in the firm’s other practice areas to meet our clients’ business objectives, allowing clients to benefit from attorneys knowledgeable in each industry's opportunities, hurdles and pitfalls. We oversee complex transactions and matters, and we bring a collaborative, integrated approach to solving problems.</a:t>
            </a:r>
            <a:endParaRPr kumimoji="0" lang="en-US" altLang="en-US" sz="14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endParaRPr>
          </a:p>
        </p:txBody>
      </p:sp>
      <p:sp>
        <p:nvSpPr>
          <p:cNvPr id="5" name="AutoShape 2"/>
          <p:cNvSpPr>
            <a:spLocks/>
          </p:cNvSpPr>
          <p:nvPr/>
        </p:nvSpPr>
        <p:spPr bwMode="auto">
          <a:xfrm>
            <a:off x="-202540" y="10948690"/>
            <a:ext cx="1270" cy="3700462"/>
          </a:xfrm>
          <a:custGeom>
            <a:avLst/>
            <a:gdLst>
              <a:gd name="T0" fmla="+- 0 -277 12223"/>
              <a:gd name="T1" fmla="*/ -277 h 5827"/>
              <a:gd name="T2" fmla="+- 0 -277 12223"/>
              <a:gd name="T3" fmla="*/ -277 h 5827"/>
              <a:gd name="T4" fmla="+- 0 5550 12223"/>
              <a:gd name="T5" fmla="*/ 5550 h 5827"/>
              <a:gd name="T6" fmla="+- 0 5550 12223"/>
              <a:gd name="T7" fmla="*/ 5550 h 5827"/>
            </a:gdLst>
            <a:ahLst/>
            <a:cxnLst>
              <a:cxn ang="0">
                <a:pos x="0" y="T1"/>
              </a:cxn>
              <a:cxn ang="0">
                <a:pos x="0" y="T3"/>
              </a:cxn>
              <a:cxn ang="0">
                <a:pos x="0" y="T5"/>
              </a:cxn>
              <a:cxn ang="0">
                <a:pos x="0" y="T7"/>
              </a:cxn>
            </a:cxnLst>
            <a:rect l="0" t="0" r="r" b="b"/>
            <a:pathLst>
              <a:path h="5827">
                <a:moveTo>
                  <a:pt x="8263" y="-12500"/>
                </a:moveTo>
                <a:lnTo>
                  <a:pt x="8263" y="-12500"/>
                </a:lnTo>
                <a:moveTo>
                  <a:pt x="8263" y="-6673"/>
                </a:moveTo>
                <a:lnTo>
                  <a:pt x="8263" y="-6673"/>
                </a:lnTo>
              </a:path>
            </a:pathLst>
          </a:custGeom>
          <a:noFill/>
          <a:ln w="12700">
            <a:solidFill>
              <a:srgbClr val="F7941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8" name="Group 7"/>
          <p:cNvGrpSpPr/>
          <p:nvPr/>
        </p:nvGrpSpPr>
        <p:grpSpPr>
          <a:xfrm>
            <a:off x="5595551" y="431622"/>
            <a:ext cx="3116649" cy="5109091"/>
            <a:chOff x="5553423" y="58339"/>
            <a:chExt cx="3116649" cy="5109091"/>
          </a:xfrm>
        </p:grpSpPr>
        <p:sp>
          <p:nvSpPr>
            <p:cNvPr id="4" name="Line 3"/>
            <p:cNvSpPr>
              <a:spLocks noChangeShapeType="1"/>
            </p:cNvSpPr>
            <p:nvPr/>
          </p:nvSpPr>
          <p:spPr bwMode="auto">
            <a:xfrm>
              <a:off x="5553423" y="603264"/>
              <a:ext cx="37498" cy="4063627"/>
            </a:xfrm>
            <a:prstGeom prst="line">
              <a:avLst/>
            </a:prstGeom>
            <a:noFill/>
            <a:ln w="28575">
              <a:solidFill>
                <a:srgbClr val="F7941D"/>
              </a:solidFill>
              <a:prstDash val="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a:spLocks noChangeArrowheads="1"/>
            </p:cNvSpPr>
            <p:nvPr/>
          </p:nvSpPr>
          <p:spPr bwMode="auto">
            <a:xfrm>
              <a:off x="5633049" y="58339"/>
              <a:ext cx="3037023"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b="1" dirty="0" smtClean="0">
                  <a:solidFill>
                    <a:srgbClr val="F7941D"/>
                  </a:solidFill>
                  <a:latin typeface="Arial" panose="020B0604020202020204" pitchFamily="34" charset="0"/>
                  <a:ea typeface="Tahoma" panose="020B0604030504040204" pitchFamily="34" charset="0"/>
                </a:rPr>
                <a:t>Why </a:t>
              </a:r>
              <a:r>
                <a:rPr lang="en-US" altLang="en-US" b="1" dirty="0">
                  <a:solidFill>
                    <a:srgbClr val="F7941D"/>
                  </a:solidFill>
                  <a:latin typeface="Arial" panose="020B0604020202020204" pitchFamily="34" charset="0"/>
                  <a:ea typeface="Tahoma" panose="020B0604030504040204" pitchFamily="34" charset="0"/>
                </a:rPr>
                <a:t>work with us?</a:t>
              </a:r>
              <a:endParaRPr lang="en-US" altLang="en-US" b="1" dirty="0">
                <a:latin typeface="Arial" panose="020B0604020202020204" pitchFamily="34" charset="0"/>
                <a:ea typeface="Tahoma" panose="020B0604030504040204" pitchFamily="34" charset="0"/>
              </a:endParaRPr>
            </a:p>
            <a:p>
              <a:r>
                <a:rPr lang="en-US" sz="1100" b="1" dirty="0">
                  <a:solidFill>
                    <a:srgbClr val="221E1F"/>
                  </a:solidFill>
                  <a:latin typeface="Museo Sans 300"/>
                </a:rPr>
                <a:t>An integrated and seamless service</a:t>
              </a:r>
            </a:p>
            <a:p>
              <a:r>
                <a:rPr lang="en-US" sz="1100" dirty="0" smtClean="0">
                  <a:solidFill>
                    <a:srgbClr val="221E1F"/>
                  </a:solidFill>
                  <a:latin typeface="Museo Sans 300"/>
                </a:rPr>
                <a:t>wherever </a:t>
              </a:r>
              <a:r>
                <a:rPr lang="en-US" sz="1100" dirty="0">
                  <a:solidFill>
                    <a:srgbClr val="221E1F"/>
                  </a:solidFill>
                  <a:latin typeface="Museo Sans 300"/>
                </a:rPr>
                <a:t>the transaction is led from,</a:t>
              </a:r>
            </a:p>
            <a:p>
              <a:r>
                <a:rPr lang="en-US" sz="1100" dirty="0">
                  <a:solidFill>
                    <a:srgbClr val="221E1F"/>
                  </a:solidFill>
                  <a:latin typeface="Museo Sans 300"/>
                </a:rPr>
                <a:t>our international M&amp;A team provides a</a:t>
              </a:r>
            </a:p>
            <a:p>
              <a:r>
                <a:rPr lang="en-US" sz="1100" dirty="0">
                  <a:solidFill>
                    <a:srgbClr val="221E1F"/>
                  </a:solidFill>
                  <a:latin typeface="Museo Sans 300"/>
                </a:rPr>
                <a:t>seamless and integrated relationship-led</a:t>
              </a:r>
            </a:p>
            <a:p>
              <a:r>
                <a:rPr lang="en-US" sz="1100" dirty="0">
                  <a:solidFill>
                    <a:srgbClr val="221E1F"/>
                  </a:solidFill>
                  <a:latin typeface="Museo Sans 300"/>
                </a:rPr>
                <a:t>service liaising closely with our clients</a:t>
              </a:r>
            </a:p>
            <a:p>
              <a:r>
                <a:rPr lang="en-US" sz="1100" dirty="0">
                  <a:solidFill>
                    <a:srgbClr val="221E1F"/>
                  </a:solidFill>
                  <a:latin typeface="Museo Sans 300"/>
                </a:rPr>
                <a:t>and their in-house legal teams. We</a:t>
              </a:r>
            </a:p>
            <a:p>
              <a:r>
                <a:rPr lang="en-US" sz="1100" dirty="0">
                  <a:solidFill>
                    <a:srgbClr val="221E1F"/>
                  </a:solidFill>
                  <a:latin typeface="Museo Sans 300"/>
                </a:rPr>
                <a:t>ensure that they remain informed and</a:t>
              </a:r>
            </a:p>
            <a:p>
              <a:r>
                <a:rPr lang="en-US" sz="1100" dirty="0">
                  <a:solidFill>
                    <a:srgbClr val="221E1F"/>
                  </a:solidFill>
                  <a:latin typeface="Museo Sans 300"/>
                </a:rPr>
                <a:t>involved at every stage of the transaction</a:t>
              </a:r>
              <a:r>
                <a:rPr lang="en-US" sz="1100" dirty="0" smtClean="0">
                  <a:solidFill>
                    <a:srgbClr val="221E1F"/>
                  </a:solidFill>
                  <a:latin typeface="Museo Sans 300"/>
                </a:rPr>
                <a:t>.</a:t>
              </a:r>
            </a:p>
            <a:p>
              <a:r>
                <a:rPr lang="en-US" sz="1100" b="1" dirty="0">
                  <a:solidFill>
                    <a:srgbClr val="221E1F"/>
                  </a:solidFill>
                  <a:latin typeface="Museo Sans 300"/>
                </a:rPr>
                <a:t>Connected locally, committed globally </a:t>
              </a:r>
              <a:endParaRPr lang="en-US" sz="1100" dirty="0">
                <a:solidFill>
                  <a:srgbClr val="221E1F"/>
                </a:solidFill>
                <a:latin typeface="Museo Sans 300"/>
              </a:endParaRPr>
            </a:p>
            <a:p>
              <a:r>
                <a:rPr lang="en-US" sz="1100" dirty="0">
                  <a:solidFill>
                    <a:srgbClr val="221E1F"/>
                  </a:solidFill>
                  <a:latin typeface="Museo Sans 300"/>
                </a:rPr>
                <a:t>with international operations in more than</a:t>
              </a:r>
            </a:p>
            <a:p>
              <a:r>
                <a:rPr lang="en-US" sz="1100" dirty="0">
                  <a:solidFill>
                    <a:srgbClr val="221E1F"/>
                  </a:solidFill>
                  <a:latin typeface="Museo Sans 300"/>
                </a:rPr>
                <a:t>60 offices across Europe, the United </a:t>
              </a:r>
              <a:r>
                <a:rPr lang="en-US" sz="1100" dirty="0" smtClean="0">
                  <a:solidFill>
                    <a:srgbClr val="221E1F"/>
                  </a:solidFill>
                  <a:latin typeface="Museo Sans 300"/>
                </a:rPr>
                <a:t>States, the </a:t>
              </a:r>
              <a:r>
                <a:rPr lang="en-US" sz="1100" dirty="0">
                  <a:solidFill>
                    <a:srgbClr val="221E1F"/>
                  </a:solidFill>
                  <a:latin typeface="Museo Sans 300"/>
                </a:rPr>
                <a:t>Middle East, Asia and Africa, and </a:t>
              </a:r>
              <a:r>
                <a:rPr lang="en-US" sz="1100" dirty="0" smtClean="0">
                  <a:solidFill>
                    <a:srgbClr val="221E1F"/>
                  </a:solidFill>
                  <a:latin typeface="Museo Sans 300"/>
                </a:rPr>
                <a:t>formal alliance </a:t>
              </a:r>
              <a:r>
                <a:rPr lang="en-US" sz="1100" dirty="0">
                  <a:solidFill>
                    <a:srgbClr val="221E1F"/>
                  </a:solidFill>
                  <a:latin typeface="Museo Sans 300"/>
                </a:rPr>
                <a:t>networks in Africa, Latin America </a:t>
              </a:r>
              <a:r>
                <a:rPr lang="en-US" sz="1100" dirty="0" smtClean="0">
                  <a:solidFill>
                    <a:srgbClr val="221E1F"/>
                  </a:solidFill>
                  <a:latin typeface="Museo Sans 300"/>
                </a:rPr>
                <a:t>and Asia </a:t>
              </a:r>
              <a:r>
                <a:rPr lang="en-US" sz="1100" dirty="0">
                  <a:solidFill>
                    <a:srgbClr val="221E1F"/>
                  </a:solidFill>
                  <a:latin typeface="Museo Sans 300"/>
                </a:rPr>
                <a:t>Pacific, we combine substantial </a:t>
              </a:r>
              <a:r>
                <a:rPr lang="en-US" sz="1100" dirty="0" smtClean="0">
                  <a:solidFill>
                    <a:srgbClr val="221E1F"/>
                  </a:solidFill>
                  <a:latin typeface="Museo Sans 300"/>
                </a:rPr>
                <a:t>global reach </a:t>
              </a:r>
              <a:r>
                <a:rPr lang="en-US" sz="1100" dirty="0">
                  <a:solidFill>
                    <a:srgbClr val="221E1F"/>
                  </a:solidFill>
                  <a:latin typeface="Museo Sans 300"/>
                </a:rPr>
                <a:t>with local knowledge and delivery</a:t>
              </a:r>
              <a:r>
                <a:rPr lang="en-US" sz="1100" dirty="0" smtClean="0">
                  <a:solidFill>
                    <a:srgbClr val="221E1F"/>
                  </a:solidFill>
                  <a:latin typeface="Museo Sans 300"/>
                </a:rPr>
                <a:t>.</a:t>
              </a:r>
            </a:p>
            <a:p>
              <a:r>
                <a:rPr lang="en-US" sz="1100" b="1" dirty="0">
                  <a:solidFill>
                    <a:srgbClr val="221E1F"/>
                  </a:solidFill>
                  <a:latin typeface="Museo Sans 300"/>
                </a:rPr>
                <a:t>Efficiency</a:t>
              </a:r>
              <a:r>
                <a:rPr lang="en-US" sz="1100" dirty="0">
                  <a:solidFill>
                    <a:srgbClr val="221E1F"/>
                  </a:solidFill>
                  <a:latin typeface="Museo Sans 300"/>
                </a:rPr>
                <a:t> – our transaction teams are</a:t>
              </a:r>
            </a:p>
            <a:p>
              <a:r>
                <a:rPr lang="en-US" sz="1100" dirty="0">
                  <a:solidFill>
                    <a:srgbClr val="221E1F"/>
                  </a:solidFill>
                  <a:latin typeface="Museo Sans 300"/>
                </a:rPr>
                <a:t>managed by a single point of contact</a:t>
              </a:r>
            </a:p>
            <a:p>
              <a:r>
                <a:rPr lang="en-US" sz="1100" dirty="0">
                  <a:solidFill>
                    <a:srgbClr val="221E1F"/>
                  </a:solidFill>
                  <a:latin typeface="Museo Sans 300"/>
                </a:rPr>
                <a:t>across all jurisdictions, ensuring clear</a:t>
              </a:r>
            </a:p>
            <a:p>
              <a:r>
                <a:rPr lang="en-US" sz="1100" dirty="0">
                  <a:solidFill>
                    <a:srgbClr val="221E1F"/>
                  </a:solidFill>
                  <a:latin typeface="Museo Sans 300"/>
                </a:rPr>
                <a:t>and short lines of communication,</a:t>
              </a:r>
            </a:p>
            <a:p>
              <a:r>
                <a:rPr lang="en-US" sz="1100" dirty="0">
                  <a:solidFill>
                    <a:srgbClr val="221E1F"/>
                  </a:solidFill>
                  <a:latin typeface="Museo Sans 300"/>
                </a:rPr>
                <a:t>removing duplication and streamlining</a:t>
              </a:r>
            </a:p>
            <a:p>
              <a:r>
                <a:rPr lang="en-US" sz="1100" dirty="0">
                  <a:solidFill>
                    <a:srgbClr val="221E1F"/>
                  </a:solidFill>
                  <a:latin typeface="Museo Sans 300"/>
                </a:rPr>
                <a:t>the whole M&amp;A process</a:t>
              </a:r>
              <a:r>
                <a:rPr lang="en-US" sz="1100" dirty="0" smtClean="0">
                  <a:solidFill>
                    <a:srgbClr val="221E1F"/>
                  </a:solidFill>
                  <a:latin typeface="Museo Sans 300"/>
                </a:rPr>
                <a:t>.</a:t>
              </a:r>
            </a:p>
            <a:p>
              <a:r>
                <a:rPr lang="en-US" sz="1100" b="1" dirty="0">
                  <a:solidFill>
                    <a:srgbClr val="221E1F"/>
                  </a:solidFill>
                  <a:latin typeface="Museo Sans 300"/>
                </a:rPr>
                <a:t>Innovation at our heart </a:t>
              </a:r>
              <a:r>
                <a:rPr lang="en-US" sz="1100" dirty="0">
                  <a:solidFill>
                    <a:srgbClr val="221E1F"/>
                  </a:solidFill>
                  <a:latin typeface="Museo Sans 300"/>
                </a:rPr>
                <a:t>– we were</a:t>
              </a:r>
            </a:p>
            <a:p>
              <a:r>
                <a:rPr lang="en-US" sz="1100" dirty="0">
                  <a:solidFill>
                    <a:srgbClr val="221E1F"/>
                  </a:solidFill>
                  <a:latin typeface="Museo Sans 300"/>
                </a:rPr>
                <a:t>ranked number one in the FT Law 50</a:t>
              </a:r>
            </a:p>
            <a:p>
              <a:r>
                <a:rPr lang="en-US" sz="1100" dirty="0">
                  <a:solidFill>
                    <a:srgbClr val="221E1F"/>
                  </a:solidFill>
                  <a:latin typeface="Museo Sans 300"/>
                </a:rPr>
                <a:t>report, the Financial Times’ ranking of</a:t>
              </a:r>
            </a:p>
            <a:p>
              <a:r>
                <a:rPr lang="en-US" sz="1100" dirty="0">
                  <a:solidFill>
                    <a:srgbClr val="221E1F"/>
                  </a:solidFill>
                  <a:latin typeface="Museo Sans 300"/>
                </a:rPr>
                <a:t>Europe’s most innovative law firms.</a:t>
              </a:r>
            </a:p>
            <a:p>
              <a:r>
                <a:rPr lang="en-US" sz="1100" dirty="0">
                  <a:solidFill>
                    <a:srgbClr val="221E1F"/>
                  </a:solidFill>
                  <a:latin typeface="Museo Sans 300"/>
                </a:rPr>
                <a:t>Innovations include </a:t>
              </a:r>
              <a:r>
                <a:rPr lang="en-US" sz="1100" dirty="0" err="1">
                  <a:solidFill>
                    <a:srgbClr val="221E1F"/>
                  </a:solidFill>
                  <a:latin typeface="Museo Sans 300"/>
                </a:rPr>
                <a:t>DealTrack</a:t>
              </a:r>
              <a:r>
                <a:rPr lang="en-US" sz="1100" dirty="0">
                  <a:solidFill>
                    <a:srgbClr val="221E1F"/>
                  </a:solidFill>
                  <a:latin typeface="Museo Sans 300"/>
                </a:rPr>
                <a:t> and</a:t>
              </a:r>
            </a:p>
            <a:p>
              <a:r>
                <a:rPr lang="en-US" sz="1100" dirty="0" err="1">
                  <a:solidFill>
                    <a:srgbClr val="221E1F"/>
                  </a:solidFill>
                  <a:latin typeface="Museo Sans 300"/>
                </a:rPr>
                <a:t>DealMaster</a:t>
              </a:r>
              <a:r>
                <a:rPr lang="en-US" sz="1100" dirty="0">
                  <a:solidFill>
                    <a:srgbClr val="221E1F"/>
                  </a:solidFill>
                  <a:latin typeface="Museo Sans 300"/>
                </a:rPr>
                <a:t>, key offerings in the context</a:t>
              </a:r>
            </a:p>
            <a:p>
              <a:r>
                <a:rPr lang="en-US" sz="1100" dirty="0">
                  <a:solidFill>
                    <a:srgbClr val="221E1F"/>
                  </a:solidFill>
                  <a:latin typeface="Museo Sans 300"/>
                </a:rPr>
                <a:t>of Corporate and M&amp;A.</a:t>
              </a:r>
            </a:p>
          </p:txBody>
        </p:sp>
      </p:grpSp>
      <p:sp>
        <p:nvSpPr>
          <p:cNvPr id="7" name="Rectangle 6"/>
          <p:cNvSpPr/>
          <p:nvPr/>
        </p:nvSpPr>
        <p:spPr>
          <a:xfrm>
            <a:off x="366770" y="5229192"/>
            <a:ext cx="6779883" cy="1046440"/>
          </a:xfrm>
          <a:prstGeom prst="rect">
            <a:avLst/>
          </a:prstGeom>
        </p:spPr>
        <p:txBody>
          <a:bodyPr wrap="square" numCol="2">
            <a:spAutoFit/>
          </a:bodyPr>
          <a:lstStyle/>
          <a:p>
            <a:pPr marR="0">
              <a:spcBef>
                <a:spcPts val="355"/>
              </a:spcBef>
              <a:spcAft>
                <a:spcPts val="0"/>
              </a:spcAft>
            </a:pPr>
            <a:r>
              <a:rPr lang="en-US" b="1" dirty="0" smtClean="0">
                <a:solidFill>
                  <a:srgbClr val="006FBA"/>
                </a:solidFill>
                <a:latin typeface="Arial" panose="020B0604020202020204" pitchFamily="34" charset="0"/>
                <a:ea typeface="Tahoma" panose="020B0604030504040204" pitchFamily="34" charset="0"/>
                <a:cs typeface="Arial" panose="020B0604020202020204" pitchFamily="34" charset="0"/>
              </a:rPr>
              <a:t>Who do we act for?</a:t>
            </a:r>
            <a:endParaRPr lang="en-US" sz="800" b="1" dirty="0" smtClean="0">
              <a:solidFill>
                <a:srgbClr val="006FBA"/>
              </a:solidFill>
              <a:latin typeface="Arial" panose="020B0604020202020204" pitchFamily="34" charset="0"/>
              <a:ea typeface="Tahoma" panose="020B0604030504040204" pitchFamily="34" charset="0"/>
              <a:cs typeface="Arial" panose="020B0604020202020204" pitchFamily="34" charset="0"/>
            </a:endParaRPr>
          </a:p>
          <a:p>
            <a:pPr marL="171450" lvl="0" indent="-171450">
              <a:buFont typeface="Arial" panose="020B0604020202020204" pitchFamily="34" charset="0"/>
              <a:buChar char="•"/>
            </a:pPr>
            <a:endParaRPr lang="en-US" sz="800" b="1" dirty="0">
              <a:solidFill>
                <a:srgbClr val="006FBA"/>
              </a:solidFill>
              <a:latin typeface="Arial" panose="020B0604020202020204" pitchFamily="34" charset="0"/>
              <a:ea typeface="Tahoma" panose="020B0604030504040204" pitchFamily="34" charset="0"/>
              <a:cs typeface="Arial" panose="020B0604020202020204" pitchFamily="34" charset="0"/>
            </a:endParaRP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international </a:t>
            </a:r>
            <a:r>
              <a:rPr lang="en-US" sz="1200" dirty="0">
                <a:latin typeface="Arial" panose="020B0604020202020204" pitchFamily="34" charset="0"/>
                <a:cs typeface="Arial" panose="020B0604020202020204" pitchFamily="34" charset="0"/>
              </a:rPr>
              <a:t>and domestic issuers, including</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corporates and investment </a:t>
            </a:r>
            <a:r>
              <a:rPr lang="en-US" sz="1200" dirty="0" smtClean="0">
                <a:latin typeface="Arial" panose="020B0604020202020204" pitchFamily="34" charset="0"/>
                <a:cs typeface="Arial" panose="020B0604020202020204" pitchFamily="34" charset="0"/>
              </a:rPr>
              <a:t>funds</a:t>
            </a: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investment </a:t>
            </a:r>
            <a:r>
              <a:rPr lang="en-US" sz="1200" dirty="0">
                <a:latin typeface="Arial" panose="020B0604020202020204" pitchFamily="34" charset="0"/>
                <a:cs typeface="Arial" panose="020B0604020202020204" pitchFamily="34" charset="0"/>
              </a:rPr>
              <a:t>banks and </a:t>
            </a:r>
            <a:r>
              <a:rPr lang="en-US" sz="1200" dirty="0" smtClean="0">
                <a:latin typeface="Arial" panose="020B0604020202020204" pitchFamily="34" charset="0"/>
                <a:cs typeface="Arial" panose="020B0604020202020204" pitchFamily="34" charset="0"/>
              </a:rPr>
              <a:t>brokers</a:t>
            </a:r>
          </a:p>
          <a:p>
            <a:pPr lvl="0"/>
            <a:endParaRPr lang="en-US" sz="1200" dirty="0" smtClean="0">
              <a:latin typeface="Arial" panose="020B0604020202020204" pitchFamily="34" charset="0"/>
              <a:cs typeface="Arial" panose="020B0604020202020204" pitchFamily="34" charset="0"/>
            </a:endParaRPr>
          </a:p>
          <a:p>
            <a:pPr lvl="0"/>
            <a:endParaRPr lang="en-US" sz="12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selling </a:t>
            </a:r>
            <a:r>
              <a:rPr lang="en-US" sz="1200" dirty="0">
                <a:latin typeface="Arial" panose="020B0604020202020204" pitchFamily="34" charset="0"/>
                <a:cs typeface="Arial" panose="020B0604020202020204" pitchFamily="34" charset="0"/>
              </a:rPr>
              <a:t>shareholders, including executives and</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other insiders</a:t>
            </a:r>
            <a:endParaRPr lang="en-US" b="1"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4156330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p:cNvSpPr>
            <a:spLocks noGrp="1"/>
          </p:cNvSpPr>
          <p:nvPr>
            <p:ph type="title"/>
          </p:nvPr>
        </p:nvSpPr>
        <p:spPr/>
        <p:txBody>
          <a:bodyPr/>
          <a:lstStyle/>
          <a:p>
            <a:r>
              <a:rPr lang="en-GB" dirty="0" smtClean="0"/>
              <a:t>Capital Markets</a:t>
            </a:r>
            <a:endParaRPr lang="en-GB" dirty="0"/>
          </a:p>
        </p:txBody>
      </p:sp>
      <p:sp>
        <p:nvSpPr>
          <p:cNvPr id="2" name="Rectangle 4"/>
          <p:cNvSpPr>
            <a:spLocks noChangeArrowheads="1"/>
          </p:cNvSpPr>
          <p:nvPr/>
        </p:nvSpPr>
        <p:spPr bwMode="auto">
          <a:xfrm>
            <a:off x="366770" y="862839"/>
            <a:ext cx="5041992" cy="4246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264" tIns="60306" rIns="0" bIns="0" numCol="1" anchor="ctr" anchorCtr="0" compatLnSpc="1">
            <a:prstTxWarp prst="textNoShape">
              <a:avLst/>
            </a:prstTxWarp>
            <a:spAutoFit/>
          </a:bodyPr>
          <a:lstStyle/>
          <a:p>
            <a:pPr lvl="0" eaLnBrk="0" fontAlgn="base" hangingPunct="0">
              <a:spcBef>
                <a:spcPct val="0"/>
              </a:spcBef>
              <a:spcAft>
                <a:spcPct val="0"/>
              </a:spcAft>
            </a:pPr>
            <a:r>
              <a:rPr lang="en-US" altLang="en-US" sz="1600" dirty="0" smtClean="0">
                <a:solidFill>
                  <a:srgbClr val="231F20"/>
                </a:solidFill>
                <a:latin typeface="Arial" panose="020B0604020202020204" pitchFamily="34" charset="0"/>
                <a:ea typeface="Arial" panose="020B0604020202020204" pitchFamily="34" charset="0"/>
              </a:rPr>
              <a:t>Access </a:t>
            </a:r>
            <a:r>
              <a:rPr lang="en-US" altLang="en-US" sz="1600" dirty="0">
                <a:solidFill>
                  <a:srgbClr val="231F20"/>
                </a:solidFill>
                <a:latin typeface="Arial" panose="020B0604020202020204" pitchFamily="34" charset="0"/>
                <a:ea typeface="Arial" panose="020B0604020202020204" pitchFamily="34" charset="0"/>
              </a:rPr>
              <a:t>to capital may be the single most important factor in the evolution of a business. Knowing when to access the markets and how to structure additional capital issuances in an evolving regulatory environment can present significant challenges. We can advise you on successful capital markets transactions by working alongside you and your other advisers and operating in an efficient and cost effective manner to meet your growth objectives.</a:t>
            </a:r>
          </a:p>
          <a:p>
            <a:pPr lvl="0" eaLnBrk="0" fontAlgn="base" hangingPunct="0">
              <a:spcBef>
                <a:spcPct val="0"/>
              </a:spcBef>
              <a:spcAft>
                <a:spcPct val="0"/>
              </a:spcAft>
            </a:pPr>
            <a:r>
              <a:rPr lang="en-US" altLang="en-US" sz="1600" dirty="0">
                <a:solidFill>
                  <a:srgbClr val="231F20"/>
                </a:solidFill>
                <a:latin typeface="Arial" panose="020B0604020202020204" pitchFamily="34" charset="0"/>
                <a:ea typeface="Arial" panose="020B0604020202020204" pitchFamily="34" charset="0"/>
              </a:rPr>
              <a:t>We </a:t>
            </a:r>
            <a:r>
              <a:rPr lang="en-US" altLang="en-US" sz="1600" dirty="0" err="1">
                <a:solidFill>
                  <a:srgbClr val="231F20"/>
                </a:solidFill>
                <a:latin typeface="Arial" panose="020B0604020202020204" pitchFamily="34" charset="0"/>
                <a:ea typeface="Arial" panose="020B0604020202020204" pitchFamily="34" charset="0"/>
              </a:rPr>
              <a:t>recognise</a:t>
            </a:r>
            <a:r>
              <a:rPr lang="en-US" altLang="en-US" sz="1600" dirty="0">
                <a:solidFill>
                  <a:srgbClr val="231F20"/>
                </a:solidFill>
                <a:latin typeface="Arial" panose="020B0604020202020204" pitchFamily="34" charset="0"/>
                <a:ea typeface="Arial" panose="020B0604020202020204" pitchFamily="34" charset="0"/>
              </a:rPr>
              <a:t> that capital markets transactions are</a:t>
            </a:r>
          </a:p>
          <a:p>
            <a:pPr lvl="0" eaLnBrk="0" fontAlgn="base" hangingPunct="0">
              <a:spcBef>
                <a:spcPct val="0"/>
              </a:spcBef>
              <a:spcAft>
                <a:spcPct val="0"/>
              </a:spcAft>
            </a:pPr>
            <a:r>
              <a:rPr lang="en-US" altLang="en-US" sz="1600" dirty="0">
                <a:solidFill>
                  <a:srgbClr val="231F20"/>
                </a:solidFill>
                <a:latin typeface="Arial" panose="020B0604020202020204" pitchFamily="34" charset="0"/>
                <a:ea typeface="Arial" panose="020B0604020202020204" pitchFamily="34" charset="0"/>
              </a:rPr>
              <a:t>strategically important for you and present a host of additional difficulties and extra duties, obligations and responsibilities. Using a thorough project management approach, we do everything we can to ensure that transactions run as smoothly as possible, working to minimize the demands on your time and any disruption to your businesses.</a:t>
            </a:r>
            <a:endParaRPr kumimoji="0" lang="en-US" altLang="en-US" sz="16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endParaRPr>
          </a:p>
        </p:txBody>
      </p:sp>
      <p:sp>
        <p:nvSpPr>
          <p:cNvPr id="5" name="AutoShape 2"/>
          <p:cNvSpPr>
            <a:spLocks/>
          </p:cNvSpPr>
          <p:nvPr/>
        </p:nvSpPr>
        <p:spPr bwMode="auto">
          <a:xfrm>
            <a:off x="-202540" y="10948690"/>
            <a:ext cx="1270" cy="3700462"/>
          </a:xfrm>
          <a:custGeom>
            <a:avLst/>
            <a:gdLst>
              <a:gd name="T0" fmla="+- 0 -277 12223"/>
              <a:gd name="T1" fmla="*/ -277 h 5827"/>
              <a:gd name="T2" fmla="+- 0 -277 12223"/>
              <a:gd name="T3" fmla="*/ -277 h 5827"/>
              <a:gd name="T4" fmla="+- 0 5550 12223"/>
              <a:gd name="T5" fmla="*/ 5550 h 5827"/>
              <a:gd name="T6" fmla="+- 0 5550 12223"/>
              <a:gd name="T7" fmla="*/ 5550 h 5827"/>
            </a:gdLst>
            <a:ahLst/>
            <a:cxnLst>
              <a:cxn ang="0">
                <a:pos x="0" y="T1"/>
              </a:cxn>
              <a:cxn ang="0">
                <a:pos x="0" y="T3"/>
              </a:cxn>
              <a:cxn ang="0">
                <a:pos x="0" y="T5"/>
              </a:cxn>
              <a:cxn ang="0">
                <a:pos x="0" y="T7"/>
              </a:cxn>
            </a:cxnLst>
            <a:rect l="0" t="0" r="r" b="b"/>
            <a:pathLst>
              <a:path h="5827">
                <a:moveTo>
                  <a:pt x="8263" y="-12500"/>
                </a:moveTo>
                <a:lnTo>
                  <a:pt x="8263" y="-12500"/>
                </a:lnTo>
                <a:moveTo>
                  <a:pt x="8263" y="-6673"/>
                </a:moveTo>
                <a:lnTo>
                  <a:pt x="8263" y="-6673"/>
                </a:lnTo>
              </a:path>
            </a:pathLst>
          </a:custGeom>
          <a:noFill/>
          <a:ln w="12700">
            <a:solidFill>
              <a:srgbClr val="F7941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8" name="Group 7"/>
          <p:cNvGrpSpPr/>
          <p:nvPr/>
        </p:nvGrpSpPr>
        <p:grpSpPr>
          <a:xfrm>
            <a:off x="5656936" y="427878"/>
            <a:ext cx="3116649" cy="4801314"/>
            <a:chOff x="5553423" y="212228"/>
            <a:chExt cx="3116649" cy="4801314"/>
          </a:xfrm>
        </p:grpSpPr>
        <p:sp>
          <p:nvSpPr>
            <p:cNvPr id="4" name="Line 3"/>
            <p:cNvSpPr>
              <a:spLocks noChangeShapeType="1"/>
            </p:cNvSpPr>
            <p:nvPr/>
          </p:nvSpPr>
          <p:spPr bwMode="auto">
            <a:xfrm>
              <a:off x="5553423" y="603264"/>
              <a:ext cx="37498" cy="4063627"/>
            </a:xfrm>
            <a:prstGeom prst="line">
              <a:avLst/>
            </a:prstGeom>
            <a:noFill/>
            <a:ln w="28575">
              <a:solidFill>
                <a:srgbClr val="F7941D"/>
              </a:solidFill>
              <a:prstDash val="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a:spLocks noChangeArrowheads="1"/>
            </p:cNvSpPr>
            <p:nvPr/>
          </p:nvSpPr>
          <p:spPr bwMode="auto">
            <a:xfrm>
              <a:off x="5633049" y="212228"/>
              <a:ext cx="3037023"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b="1" dirty="0" smtClean="0">
                  <a:solidFill>
                    <a:srgbClr val="F7941D"/>
                  </a:solidFill>
                  <a:latin typeface="Arial" panose="020B0604020202020204" pitchFamily="34" charset="0"/>
                  <a:ea typeface="Tahoma" panose="020B0604030504040204" pitchFamily="34" charset="0"/>
                </a:rPr>
                <a:t>Why </a:t>
              </a:r>
              <a:r>
                <a:rPr lang="en-US" altLang="en-US" b="1" dirty="0">
                  <a:solidFill>
                    <a:srgbClr val="F7941D"/>
                  </a:solidFill>
                  <a:latin typeface="Arial" panose="020B0604020202020204" pitchFamily="34" charset="0"/>
                  <a:ea typeface="Tahoma" panose="020B0604030504040204" pitchFamily="34" charset="0"/>
                </a:rPr>
                <a:t>work with us?</a:t>
              </a:r>
              <a:endParaRPr lang="en-US" altLang="en-US" b="1" dirty="0">
                <a:latin typeface="Arial" panose="020B0604020202020204" pitchFamily="34" charset="0"/>
                <a:ea typeface="Tahoma" panose="020B0604030504040204" pitchFamily="34" charset="0"/>
              </a:endParaRPr>
            </a:p>
            <a:p>
              <a:r>
                <a:rPr lang="en-US" sz="1200" dirty="0" smtClean="0">
                  <a:solidFill>
                    <a:srgbClr val="221E1F"/>
                  </a:solidFill>
                  <a:latin typeface="Museo Sans 300"/>
                </a:rPr>
                <a:t>We </a:t>
              </a:r>
              <a:r>
                <a:rPr lang="en-US" sz="1200" dirty="0">
                  <a:solidFill>
                    <a:srgbClr val="221E1F"/>
                  </a:solidFill>
                  <a:latin typeface="Museo Sans 300"/>
                </a:rPr>
                <a:t>have significant experience with:</a:t>
              </a:r>
            </a:p>
            <a:p>
              <a:pPr marL="171450" indent="-171450">
                <a:buFont typeface="Arial" panose="020B0604020202020204" pitchFamily="34" charset="0"/>
                <a:buChar char="•"/>
              </a:pPr>
              <a:r>
                <a:rPr lang="en-US" sz="1200" dirty="0">
                  <a:solidFill>
                    <a:srgbClr val="221E1F"/>
                  </a:solidFill>
                  <a:latin typeface="Museo Sans 300"/>
                </a:rPr>
                <a:t>initial public offerings</a:t>
              </a:r>
            </a:p>
            <a:p>
              <a:pPr marL="171450" indent="-171450">
                <a:buFont typeface="Arial" panose="020B0604020202020204" pitchFamily="34" charset="0"/>
                <a:buChar char="•"/>
              </a:pPr>
              <a:r>
                <a:rPr lang="en-US" sz="1200" dirty="0">
                  <a:solidFill>
                    <a:srgbClr val="221E1F"/>
                  </a:solidFill>
                  <a:latin typeface="Museo Sans 300"/>
                </a:rPr>
                <a:t>equity offerings, including overnight, bought, marketed and at-the-market deals</a:t>
              </a:r>
            </a:p>
            <a:p>
              <a:pPr marL="171450" indent="-171450">
                <a:buFont typeface="Arial" panose="020B0604020202020204" pitchFamily="34" charset="0"/>
                <a:buChar char="•"/>
              </a:pPr>
              <a:r>
                <a:rPr lang="en-US" sz="1200" dirty="0">
                  <a:solidFill>
                    <a:srgbClr val="221E1F"/>
                  </a:solidFill>
                  <a:latin typeface="Museo Sans 300"/>
                </a:rPr>
                <a:t>debt offerings, including retail notes and convertible debt</a:t>
              </a:r>
            </a:p>
            <a:p>
              <a:pPr marL="171450" indent="-171450">
                <a:buFont typeface="Arial" panose="020B0604020202020204" pitchFamily="34" charset="0"/>
                <a:buChar char="•"/>
              </a:pPr>
              <a:r>
                <a:rPr lang="en-US" sz="1200" dirty="0">
                  <a:solidFill>
                    <a:srgbClr val="221E1F"/>
                  </a:solidFill>
                  <a:latin typeface="Museo Sans 300"/>
                </a:rPr>
                <a:t>transferable and non-transferable rights offerings</a:t>
              </a:r>
            </a:p>
            <a:p>
              <a:pPr marL="171450" indent="-171450">
                <a:buFont typeface="Arial" panose="020B0604020202020204" pitchFamily="34" charset="0"/>
                <a:buChar char="•"/>
              </a:pPr>
              <a:r>
                <a:rPr lang="en-US" sz="1200" dirty="0">
                  <a:solidFill>
                    <a:srgbClr val="221E1F"/>
                  </a:solidFill>
                  <a:latin typeface="Museo Sans 300"/>
                </a:rPr>
                <a:t>private placements of debt and equity capital secondary offerings</a:t>
              </a:r>
            </a:p>
            <a:p>
              <a:pPr marL="171450" indent="-171450">
                <a:buFont typeface="Arial" panose="020B0604020202020204" pitchFamily="34" charset="0"/>
                <a:buChar char="•"/>
              </a:pPr>
              <a:r>
                <a:rPr lang="en-US" sz="1200" dirty="0">
                  <a:solidFill>
                    <a:srgbClr val="221E1F"/>
                  </a:solidFill>
                  <a:latin typeface="Museo Sans 300"/>
                </a:rPr>
                <a:t>block trades</a:t>
              </a:r>
            </a:p>
            <a:p>
              <a:pPr marL="171450" indent="-171450">
                <a:buFont typeface="Arial" panose="020B0604020202020204" pitchFamily="34" charset="0"/>
                <a:buChar char="•"/>
              </a:pPr>
              <a:r>
                <a:rPr lang="en-US" sz="1200" dirty="0">
                  <a:solidFill>
                    <a:srgbClr val="221E1F"/>
                  </a:solidFill>
                  <a:latin typeface="Museo Sans 300"/>
                </a:rPr>
                <a:t>the preparation of ongoing regulatory disclosure filings including shelf registration statements, quarterly, annual and current reports for domestic and foreign issuers</a:t>
              </a:r>
            </a:p>
            <a:p>
              <a:pPr marL="171450" indent="-171450">
                <a:buFont typeface="Arial" panose="020B0604020202020204" pitchFamily="34" charset="0"/>
                <a:buChar char="•"/>
              </a:pPr>
              <a:r>
                <a:rPr lang="en-US" sz="1200" dirty="0">
                  <a:solidFill>
                    <a:srgbClr val="221E1F"/>
                  </a:solidFill>
                  <a:latin typeface="Museo Sans 300"/>
                </a:rPr>
                <a:t>securities holdings reports by insiders and other significant shareholders</a:t>
              </a:r>
            </a:p>
            <a:p>
              <a:pPr marL="171450" indent="-171450">
                <a:buFont typeface="Arial" panose="020B0604020202020204" pitchFamily="34" charset="0"/>
                <a:buChar char="•"/>
              </a:pPr>
              <a:r>
                <a:rPr lang="en-US" sz="1200" dirty="0">
                  <a:solidFill>
                    <a:srgbClr val="221E1F"/>
                  </a:solidFill>
                  <a:latin typeface="Museo Sans 300"/>
                </a:rPr>
                <a:t>annual and special proxy filings and related proxy matters</a:t>
              </a:r>
            </a:p>
            <a:p>
              <a:pPr marL="171450" indent="-171450">
                <a:buFont typeface="Arial" panose="020B0604020202020204" pitchFamily="34" charset="0"/>
                <a:buChar char="•"/>
              </a:pPr>
              <a:r>
                <a:rPr lang="en-US" sz="1200" dirty="0">
                  <a:solidFill>
                    <a:srgbClr val="221E1F"/>
                  </a:solidFill>
                  <a:latin typeface="Museo Sans 300"/>
                </a:rPr>
                <a:t>proxy contests, activist investor engagement, and managing hostile bids</a:t>
              </a:r>
            </a:p>
          </p:txBody>
        </p:sp>
      </p:grpSp>
      <p:sp>
        <p:nvSpPr>
          <p:cNvPr id="7" name="Rectangle 6"/>
          <p:cNvSpPr/>
          <p:nvPr/>
        </p:nvSpPr>
        <p:spPr>
          <a:xfrm>
            <a:off x="366770" y="5229192"/>
            <a:ext cx="6779883" cy="1046440"/>
          </a:xfrm>
          <a:prstGeom prst="rect">
            <a:avLst/>
          </a:prstGeom>
        </p:spPr>
        <p:txBody>
          <a:bodyPr wrap="square" numCol="2">
            <a:spAutoFit/>
          </a:bodyPr>
          <a:lstStyle/>
          <a:p>
            <a:pPr marR="0">
              <a:spcBef>
                <a:spcPts val="355"/>
              </a:spcBef>
              <a:spcAft>
                <a:spcPts val="0"/>
              </a:spcAft>
            </a:pPr>
            <a:r>
              <a:rPr lang="en-US" b="1" dirty="0" smtClean="0">
                <a:solidFill>
                  <a:srgbClr val="006FBA"/>
                </a:solidFill>
                <a:latin typeface="Arial" panose="020B0604020202020204" pitchFamily="34" charset="0"/>
                <a:ea typeface="Tahoma" panose="020B0604030504040204" pitchFamily="34" charset="0"/>
                <a:cs typeface="Arial" panose="020B0604020202020204" pitchFamily="34" charset="0"/>
              </a:rPr>
              <a:t>Who do we act for?</a:t>
            </a:r>
            <a:endParaRPr lang="en-US" sz="800" b="1" dirty="0" smtClean="0">
              <a:solidFill>
                <a:srgbClr val="006FBA"/>
              </a:solidFill>
              <a:latin typeface="Arial" panose="020B0604020202020204" pitchFamily="34" charset="0"/>
              <a:ea typeface="Tahoma" panose="020B0604030504040204" pitchFamily="34" charset="0"/>
              <a:cs typeface="Arial" panose="020B0604020202020204" pitchFamily="34" charset="0"/>
            </a:endParaRPr>
          </a:p>
          <a:p>
            <a:pPr marL="171450" lvl="0" indent="-171450">
              <a:buFont typeface="Arial" panose="020B0604020202020204" pitchFamily="34" charset="0"/>
              <a:buChar char="•"/>
            </a:pPr>
            <a:endParaRPr lang="en-US" sz="800" b="1" dirty="0">
              <a:solidFill>
                <a:srgbClr val="006FBA"/>
              </a:solidFill>
              <a:latin typeface="Arial" panose="020B0604020202020204" pitchFamily="34" charset="0"/>
              <a:ea typeface="Tahoma" panose="020B0604030504040204" pitchFamily="34" charset="0"/>
              <a:cs typeface="Arial" panose="020B0604020202020204" pitchFamily="34" charset="0"/>
            </a:endParaRP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international </a:t>
            </a:r>
            <a:r>
              <a:rPr lang="en-US" sz="1200" dirty="0">
                <a:latin typeface="Arial" panose="020B0604020202020204" pitchFamily="34" charset="0"/>
                <a:cs typeface="Arial" panose="020B0604020202020204" pitchFamily="34" charset="0"/>
              </a:rPr>
              <a:t>and domestic issuers, including</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corporates and investment </a:t>
            </a:r>
            <a:r>
              <a:rPr lang="en-US" sz="1200" dirty="0" smtClean="0">
                <a:latin typeface="Arial" panose="020B0604020202020204" pitchFamily="34" charset="0"/>
                <a:cs typeface="Arial" panose="020B0604020202020204" pitchFamily="34" charset="0"/>
              </a:rPr>
              <a:t>funds</a:t>
            </a: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investment </a:t>
            </a:r>
            <a:r>
              <a:rPr lang="en-US" sz="1200" dirty="0">
                <a:latin typeface="Arial" panose="020B0604020202020204" pitchFamily="34" charset="0"/>
                <a:cs typeface="Arial" panose="020B0604020202020204" pitchFamily="34" charset="0"/>
              </a:rPr>
              <a:t>banks and </a:t>
            </a:r>
            <a:r>
              <a:rPr lang="en-US" sz="1200" dirty="0" smtClean="0">
                <a:latin typeface="Arial" panose="020B0604020202020204" pitchFamily="34" charset="0"/>
                <a:cs typeface="Arial" panose="020B0604020202020204" pitchFamily="34" charset="0"/>
              </a:rPr>
              <a:t>brokers</a:t>
            </a:r>
          </a:p>
          <a:p>
            <a:pPr lvl="0"/>
            <a:endParaRPr lang="en-US" sz="1200" dirty="0" smtClean="0">
              <a:latin typeface="Arial" panose="020B0604020202020204" pitchFamily="34" charset="0"/>
              <a:cs typeface="Arial" panose="020B0604020202020204" pitchFamily="34" charset="0"/>
            </a:endParaRPr>
          </a:p>
          <a:p>
            <a:pPr lvl="0"/>
            <a:endParaRPr lang="en-US" sz="12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selling </a:t>
            </a:r>
            <a:r>
              <a:rPr lang="en-US" sz="1200" dirty="0">
                <a:latin typeface="Arial" panose="020B0604020202020204" pitchFamily="34" charset="0"/>
                <a:cs typeface="Arial" panose="020B0604020202020204" pitchFamily="34" charset="0"/>
              </a:rPr>
              <a:t>shareholders, including executives and</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other insiders</a:t>
            </a:r>
            <a:endParaRPr lang="en-US" b="1"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906862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3"/>
          <p:cNvSpPr>
            <a:spLocks noGrp="1"/>
          </p:cNvSpPr>
          <p:nvPr>
            <p:ph type="title"/>
          </p:nvPr>
        </p:nvSpPr>
        <p:spPr/>
        <p:txBody>
          <a:bodyPr/>
          <a:lstStyle/>
          <a:p>
            <a:r>
              <a:rPr lang="en-GB" dirty="0" smtClean="0"/>
              <a:t>Energy &amp; Infrastructure</a:t>
            </a:r>
            <a:endParaRPr lang="en-GB" dirty="0"/>
          </a:p>
        </p:txBody>
      </p:sp>
      <p:sp>
        <p:nvSpPr>
          <p:cNvPr id="2" name="Rectangle 4"/>
          <p:cNvSpPr>
            <a:spLocks noChangeArrowheads="1"/>
          </p:cNvSpPr>
          <p:nvPr/>
        </p:nvSpPr>
        <p:spPr bwMode="auto">
          <a:xfrm>
            <a:off x="366770" y="928531"/>
            <a:ext cx="5041992" cy="3461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14264" tIns="60306"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231F20"/>
                </a:solidFill>
                <a:effectLst/>
                <a:latin typeface="Arial" panose="020B0604020202020204" pitchFamily="34" charset="0"/>
                <a:ea typeface="Arial" panose="020B0604020202020204" pitchFamily="34" charset="0"/>
              </a:rPr>
              <a:t>Our US Energy and Infrastructure Group has more than 70 lawyers representing every major sector of the energy industry. Our 40-year history of excellence in serving the regulatory, compliance and   policy</a:t>
            </a:r>
            <a:endParaRPr kumimoji="0" lang="en-US" altLang="en-US" sz="1700" b="0" i="0" u="none" strike="noStrike" cap="none" normalizeH="0" baseline="0" dirty="0" smtClean="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cs typeface="Arial" panose="020B0604020202020204" pitchFamily="34" charset="0"/>
              </a:rPr>
              <a:t>needs of our clients complements the commercial, financial and operational</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cs typeface="Arial" panose="020B0604020202020204" pitchFamily="34" charset="0"/>
              </a:rPr>
              <a:t>experience we bring to increasingly complex transactions. Combined with our team</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0"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cs typeface="Arial" panose="020B0604020202020204" pitchFamily="34" charset="0"/>
              </a:rPr>
              <a:t>of well-regarded, high-profile litigators, Eversheds Sutherland’s energy practice is well-positioned to provide the full range of legal services to our energy clients.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AutoShape 2"/>
          <p:cNvSpPr>
            <a:spLocks/>
          </p:cNvSpPr>
          <p:nvPr/>
        </p:nvSpPr>
        <p:spPr bwMode="auto">
          <a:xfrm>
            <a:off x="-202540" y="10948690"/>
            <a:ext cx="1270" cy="3700462"/>
          </a:xfrm>
          <a:custGeom>
            <a:avLst/>
            <a:gdLst>
              <a:gd name="T0" fmla="+- 0 -277 12223"/>
              <a:gd name="T1" fmla="*/ -277 h 5827"/>
              <a:gd name="T2" fmla="+- 0 -277 12223"/>
              <a:gd name="T3" fmla="*/ -277 h 5827"/>
              <a:gd name="T4" fmla="+- 0 5550 12223"/>
              <a:gd name="T5" fmla="*/ 5550 h 5827"/>
              <a:gd name="T6" fmla="+- 0 5550 12223"/>
              <a:gd name="T7" fmla="*/ 5550 h 5827"/>
            </a:gdLst>
            <a:ahLst/>
            <a:cxnLst>
              <a:cxn ang="0">
                <a:pos x="0" y="T1"/>
              </a:cxn>
              <a:cxn ang="0">
                <a:pos x="0" y="T3"/>
              </a:cxn>
              <a:cxn ang="0">
                <a:pos x="0" y="T5"/>
              </a:cxn>
              <a:cxn ang="0">
                <a:pos x="0" y="T7"/>
              </a:cxn>
            </a:cxnLst>
            <a:rect l="0" t="0" r="r" b="b"/>
            <a:pathLst>
              <a:path h="5827">
                <a:moveTo>
                  <a:pt x="8263" y="-12500"/>
                </a:moveTo>
                <a:lnTo>
                  <a:pt x="8263" y="-12500"/>
                </a:lnTo>
                <a:moveTo>
                  <a:pt x="8263" y="-6673"/>
                </a:moveTo>
                <a:lnTo>
                  <a:pt x="8263" y="-6673"/>
                </a:lnTo>
              </a:path>
            </a:pathLst>
          </a:custGeom>
          <a:noFill/>
          <a:ln w="12700">
            <a:solidFill>
              <a:srgbClr val="F7941D"/>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8" name="Group 7"/>
          <p:cNvGrpSpPr/>
          <p:nvPr/>
        </p:nvGrpSpPr>
        <p:grpSpPr>
          <a:xfrm>
            <a:off x="5656936" y="612543"/>
            <a:ext cx="3116649" cy="4431983"/>
            <a:chOff x="5553423" y="396893"/>
            <a:chExt cx="3116649" cy="4431983"/>
          </a:xfrm>
        </p:grpSpPr>
        <p:sp>
          <p:nvSpPr>
            <p:cNvPr id="4" name="Line 3"/>
            <p:cNvSpPr>
              <a:spLocks noChangeShapeType="1"/>
            </p:cNvSpPr>
            <p:nvPr/>
          </p:nvSpPr>
          <p:spPr bwMode="auto">
            <a:xfrm>
              <a:off x="5553423" y="603264"/>
              <a:ext cx="37498" cy="4063627"/>
            </a:xfrm>
            <a:prstGeom prst="line">
              <a:avLst/>
            </a:prstGeom>
            <a:noFill/>
            <a:ln w="28575">
              <a:solidFill>
                <a:srgbClr val="F7941D"/>
              </a:solidFill>
              <a:prstDash val="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a:spLocks noChangeArrowheads="1"/>
            </p:cNvSpPr>
            <p:nvPr/>
          </p:nvSpPr>
          <p:spPr bwMode="auto">
            <a:xfrm>
              <a:off x="5633049" y="396893"/>
              <a:ext cx="3037023"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en-US" altLang="en-US" b="1" dirty="0" smtClean="0">
                  <a:solidFill>
                    <a:srgbClr val="F7941D"/>
                  </a:solidFill>
                  <a:latin typeface="Arial" panose="020B0604020202020204" pitchFamily="34" charset="0"/>
                  <a:ea typeface="Tahoma" panose="020B0604030504040204" pitchFamily="34" charset="0"/>
                </a:rPr>
                <a:t>Why </a:t>
              </a:r>
              <a:r>
                <a:rPr lang="en-US" altLang="en-US" b="1" dirty="0">
                  <a:solidFill>
                    <a:srgbClr val="F7941D"/>
                  </a:solidFill>
                  <a:latin typeface="Arial" panose="020B0604020202020204" pitchFamily="34" charset="0"/>
                  <a:ea typeface="Tahoma" panose="020B0604030504040204" pitchFamily="34" charset="0"/>
                </a:rPr>
                <a:t>work with us?</a:t>
              </a:r>
              <a:endParaRPr lang="en-US" altLang="en-US" b="1" dirty="0">
                <a:latin typeface="Arial" panose="020B0604020202020204" pitchFamily="34" charset="0"/>
                <a:ea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rPr>
                <a:t>Strong industry background. </a:t>
              </a:r>
              <a:r>
                <a:rPr kumimoji="0" lang="en-US" altLang="en-US" sz="1200" b="0"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rPr>
                <a:t>Clients hire us because we understand their business. Whether in the business of oil, gas, power, LNG, renewables, cooperatives, nuclear or related commodities, our clients know we are positioned to provide comprehensive legal advice.</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rPr>
                <a:t>Extensive transactional experience. </a:t>
              </a:r>
              <a:r>
                <a:rPr kumimoji="0" lang="en-US" altLang="en-US" sz="1200" b="0"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rPr>
                <a:t>We work with clients across the energy industry to structure transactions that achieve their business goals. We advise</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rPr>
                <a:t>on a range of transactional matters for energy clients, including M&amp;A, capital markets, project development and finance.</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rPr>
                <a:t>Deep regulatory knowledge. </a:t>
              </a:r>
              <a:r>
                <a:rPr kumimoji="0" lang="en-US" altLang="en-US" sz="1200" b="0" i="0" u="none" strike="noStrike" cap="none" normalizeH="0" baseline="0" dirty="0" smtClean="0">
                  <a:ln>
                    <a:noFill/>
                  </a:ln>
                  <a:solidFill>
                    <a:srgbClr val="231F20"/>
                  </a:solidFill>
                  <a:effectLst/>
                  <a:latin typeface="Arial" panose="020B0604020202020204" pitchFamily="34" charset="0"/>
                  <a:ea typeface="Tahoma" panose="020B0604030504040204" pitchFamily="34" charset="0"/>
                </a:rPr>
                <a:t>We advise clients on complex energy regulatory, compliance and investigation matters associated with government oversight. That kind of knowledge is also critical to any successful transaction.</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p:txBody>
        </p:sp>
      </p:grpSp>
      <p:sp>
        <p:nvSpPr>
          <p:cNvPr id="7" name="Rectangle 6"/>
          <p:cNvSpPr/>
          <p:nvPr/>
        </p:nvSpPr>
        <p:spPr>
          <a:xfrm>
            <a:off x="431800" y="4769913"/>
            <a:ext cx="6779883" cy="2215991"/>
          </a:xfrm>
          <a:prstGeom prst="rect">
            <a:avLst/>
          </a:prstGeom>
        </p:spPr>
        <p:txBody>
          <a:bodyPr wrap="square" numCol="2">
            <a:spAutoFit/>
          </a:bodyPr>
          <a:lstStyle/>
          <a:p>
            <a:pPr marR="0">
              <a:spcBef>
                <a:spcPts val="355"/>
              </a:spcBef>
              <a:spcAft>
                <a:spcPts val="0"/>
              </a:spcAft>
            </a:pPr>
            <a:r>
              <a:rPr lang="en-US" b="1" dirty="0">
                <a:solidFill>
                  <a:srgbClr val="006FBA"/>
                </a:solidFill>
                <a:latin typeface="Arial" panose="020B0604020202020204" pitchFamily="34" charset="0"/>
                <a:ea typeface="Tahoma" panose="020B0604030504040204" pitchFamily="34" charset="0"/>
                <a:cs typeface="Arial" panose="020B0604020202020204" pitchFamily="34" charset="0"/>
              </a:rPr>
              <a:t>Our </a:t>
            </a:r>
            <a:r>
              <a:rPr lang="en-US" b="1" dirty="0" smtClean="0">
                <a:solidFill>
                  <a:srgbClr val="006FBA"/>
                </a:solidFill>
                <a:latin typeface="Arial" panose="020B0604020202020204" pitchFamily="34" charset="0"/>
                <a:ea typeface="Tahoma" panose="020B0604030504040204" pitchFamily="34" charset="0"/>
                <a:cs typeface="Arial" panose="020B0604020202020204" pitchFamily="34" charset="0"/>
              </a:rPr>
              <a:t>services</a:t>
            </a:r>
            <a:endParaRPr lang="en-US" sz="800" b="1" dirty="0" smtClean="0">
              <a:solidFill>
                <a:srgbClr val="006FBA"/>
              </a:solidFill>
              <a:latin typeface="Arial" panose="020B0604020202020204" pitchFamily="34" charset="0"/>
              <a:ea typeface="Tahoma" panose="020B0604030504040204" pitchFamily="34" charset="0"/>
              <a:cs typeface="Arial" panose="020B0604020202020204" pitchFamily="34" charset="0"/>
            </a:endParaRPr>
          </a:p>
          <a:p>
            <a:pPr marL="171450" lvl="0" indent="-171450">
              <a:buFont typeface="Arial" panose="020B0604020202020204" pitchFamily="34" charset="0"/>
              <a:buChar char="•"/>
            </a:pPr>
            <a:endParaRPr lang="en-US" sz="800" b="1" dirty="0">
              <a:solidFill>
                <a:srgbClr val="006FBA"/>
              </a:solidFill>
              <a:latin typeface="Arial" panose="020B0604020202020204" pitchFamily="34" charset="0"/>
              <a:ea typeface="Tahoma" panose="020B0604030504040204" pitchFamily="34" charset="0"/>
              <a:cs typeface="Arial" panose="020B0604020202020204" pitchFamily="34" charset="0"/>
            </a:endParaRP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Energy M&amp;A </a:t>
            </a: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Energy </a:t>
            </a:r>
            <a:r>
              <a:rPr lang="en-US" sz="1200" dirty="0">
                <a:latin typeface="Arial" panose="020B0604020202020204" pitchFamily="34" charset="0"/>
                <a:cs typeface="Arial" panose="020B0604020202020204" pitchFamily="34" charset="0"/>
              </a:rPr>
              <a:t>finance and project development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Energy capital markets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Environmental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Energy restructuring and creditors’ rights </a:t>
            </a:r>
          </a:p>
          <a:p>
            <a:pPr marL="171450" lvl="0" indent="-1714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1200" dirty="0" smtClean="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Energy </a:t>
            </a:r>
            <a:r>
              <a:rPr lang="en-US" sz="1200" dirty="0">
                <a:latin typeface="Arial" panose="020B0604020202020204" pitchFamily="34" charset="0"/>
                <a:cs typeface="Arial" panose="020B0604020202020204" pitchFamily="34" charset="0"/>
              </a:rPr>
              <a:t>litigation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Energy policy and governmental affairs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Energy and commodities trading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Commodities enforcement and investigations </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Regulatory and compliance </a:t>
            </a:r>
            <a:endParaRPr lang="en-US" b="1"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78260117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4764988" y="852488"/>
            <a:ext cx="4049606" cy="237758"/>
          </a:xfrm>
        </p:spPr>
        <p:txBody>
          <a:bodyPr/>
          <a:lstStyle/>
          <a:p>
            <a:r>
              <a:rPr lang="en-US" dirty="0" smtClean="0"/>
              <a:t>Damian Georgino</a:t>
            </a:r>
            <a:endParaRPr lang="en-US" dirty="0"/>
          </a:p>
        </p:txBody>
      </p:sp>
      <p:sp>
        <p:nvSpPr>
          <p:cNvPr id="4" name="Text Placeholder 3"/>
          <p:cNvSpPr>
            <a:spLocks noGrp="1"/>
          </p:cNvSpPr>
          <p:nvPr>
            <p:ph type="body" sz="quarter" idx="11"/>
          </p:nvPr>
        </p:nvSpPr>
        <p:spPr>
          <a:xfrm>
            <a:off x="4764987" y="1097024"/>
            <a:ext cx="4189231" cy="568263"/>
          </a:xfrm>
        </p:spPr>
        <p:txBody>
          <a:bodyPr>
            <a:noAutofit/>
          </a:bodyPr>
          <a:lstStyle/>
          <a:p>
            <a:r>
              <a:rPr lang="en-US" dirty="0" smtClean="0"/>
              <a:t>Special Counsel</a:t>
            </a:r>
          </a:p>
          <a:p>
            <a:r>
              <a:rPr lang="en-US" dirty="0" smtClean="0"/>
              <a:t>Office: (212) 287-7021</a:t>
            </a:r>
          </a:p>
          <a:p>
            <a:r>
              <a:rPr lang="en-US" dirty="0" smtClean="0"/>
              <a:t>Mobile:  (858) 245-3408</a:t>
            </a:r>
            <a:r>
              <a:rPr lang="en-US" dirty="0"/>
              <a:t/>
            </a:r>
            <a:br>
              <a:rPr lang="en-US" dirty="0"/>
            </a:br>
            <a:r>
              <a:rPr lang="en-US" dirty="0" smtClean="0"/>
              <a:t>damiangeorgino@eversheds-sutherland.com</a:t>
            </a:r>
            <a:endParaRPr lang="en-US" dirty="0"/>
          </a:p>
          <a:p>
            <a:endParaRPr lang="en-US" dirty="0"/>
          </a:p>
        </p:txBody>
      </p:sp>
      <p:sp>
        <p:nvSpPr>
          <p:cNvPr id="5" name="Text Placeholder 4"/>
          <p:cNvSpPr>
            <a:spLocks noGrp="1"/>
          </p:cNvSpPr>
          <p:nvPr>
            <p:ph type="body" sz="quarter" idx="12"/>
          </p:nvPr>
        </p:nvSpPr>
        <p:spPr>
          <a:xfrm>
            <a:off x="4764194" y="2238278"/>
            <a:ext cx="4049606" cy="946027"/>
          </a:xfrm>
        </p:spPr>
        <p:txBody>
          <a:bodyPr/>
          <a:lstStyle/>
          <a:p>
            <a:r>
              <a:rPr lang="en-US" dirty="0"/>
              <a:t>Eversheds Sutherland (US) LLP</a:t>
            </a:r>
          </a:p>
          <a:p>
            <a:r>
              <a:rPr lang="en-US" dirty="0"/>
              <a:t>The Grace Building, 40th </a:t>
            </a:r>
            <a:r>
              <a:rPr lang="en-US" dirty="0" smtClean="0"/>
              <a:t>Floor</a:t>
            </a:r>
          </a:p>
          <a:p>
            <a:r>
              <a:rPr lang="en-US" dirty="0" smtClean="0"/>
              <a:t>1114 </a:t>
            </a:r>
            <a:r>
              <a:rPr lang="en-US" dirty="0"/>
              <a:t>Avenue of the </a:t>
            </a:r>
            <a:r>
              <a:rPr lang="en-US" dirty="0" smtClean="0"/>
              <a:t>Americas</a:t>
            </a:r>
          </a:p>
          <a:p>
            <a:r>
              <a:rPr lang="en-US" dirty="0" smtClean="0"/>
              <a:t>New </a:t>
            </a:r>
            <a:r>
              <a:rPr lang="en-US" dirty="0"/>
              <a:t>York, NY 10036</a:t>
            </a:r>
          </a:p>
        </p:txBody>
      </p:sp>
    </p:spTree>
    <p:extLst>
      <p:ext uri="{BB962C8B-B14F-4D97-AF65-F5344CB8AC3E}">
        <p14:creationId xmlns:p14="http://schemas.microsoft.com/office/powerpoint/2010/main" val="35682739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1_BLUE_EVERSHEDS SUTHERLAND" val="9178wyiO"/>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Blue_Eversheds Sutherland">
  <a:themeElements>
    <a:clrScheme name="Blue">
      <a:dk1>
        <a:srgbClr val="000000"/>
      </a:dk1>
      <a:lt1>
        <a:sysClr val="window" lastClr="FFFFFF"/>
      </a:lt1>
      <a:dk2>
        <a:srgbClr val="E10014"/>
      </a:dk2>
      <a:lt2>
        <a:srgbClr val="CAD100"/>
      </a:lt2>
      <a:accent1>
        <a:srgbClr val="0066B2"/>
      </a:accent1>
      <a:accent2>
        <a:srgbClr val="711F7E"/>
      </a:accent2>
      <a:accent3>
        <a:srgbClr val="5BC5F2"/>
      </a:accent3>
      <a:accent4>
        <a:srgbClr val="2F912D"/>
      </a:accent4>
      <a:accent5>
        <a:srgbClr val="FEC600"/>
      </a:accent5>
      <a:accent6>
        <a:srgbClr val="F39100"/>
      </a:accent6>
      <a:hlink>
        <a:srgbClr val="E1326B"/>
      </a:hlink>
      <a:folHlink>
        <a:srgbClr val="BEC3C6"/>
      </a:folHlink>
    </a:clrScheme>
    <a:fontScheme name="All 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73FA690D-DA18-4B81-9B4C-9099E839E078}" vid="{47DFAD78-ABEC-4424-95EB-3E8C45FB75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a_Blue_Eversheds Sutherland</Template>
  <TotalTime>1</TotalTime>
  <Words>971</Words>
  <Application>Microsoft Office PowerPoint</Application>
  <PresentationFormat>On-screen Show (4:3)</PresentationFormat>
  <Paragraphs>108</Paragraphs>
  <Slides>6</Slides>
  <Notes>4</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1_Blue_Eversheds Sutherland</vt:lpstr>
      <vt:lpstr>Investing in the Appalachian Storage Hub </vt:lpstr>
      <vt:lpstr>PowerPoint Presentation</vt:lpstr>
      <vt:lpstr>Corporate M&amp;A</vt:lpstr>
      <vt:lpstr>Capital Markets</vt:lpstr>
      <vt:lpstr>Energy &amp; Infrastructure</vt:lpstr>
      <vt:lpstr>PowerPoint Presentation</vt:lpstr>
    </vt:vector>
  </TitlesOfParts>
  <Company>Sutherland Asbill &amp; Brennan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Renewable energy</dc:title>
  <dc:creator>Buensuceso, Christina</dc:creator>
  <cp:lastModifiedBy>Joe</cp:lastModifiedBy>
  <cp:revision>41</cp:revision>
  <cp:lastPrinted>2018-05-01T20:13:57Z</cp:lastPrinted>
  <dcterms:created xsi:type="dcterms:W3CDTF">2018-03-16T16:09:18Z</dcterms:created>
  <dcterms:modified xsi:type="dcterms:W3CDTF">2018-06-03T16:22:42Z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7D452ECC-378D-42A5-BFDD-0E171EEA2838</vt:lpwstr>
  </property>
  <property fmtid="{D5CDD505-2E9C-101B-9397-08002B2CF9AE}" pid="3" name="ArticulatePath">
    <vt:lpwstr>1_Blue_Eversheds Sutherland</vt:lpwstr>
  </property>
</Properties>
</file>